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410" r:id="rId5"/>
    <p:sldId id="409" r:id="rId6"/>
    <p:sldId id="333" r:id="rId7"/>
    <p:sldId id="424" r:id="rId8"/>
    <p:sldId id="411" r:id="rId9"/>
    <p:sldId id="412" r:id="rId10"/>
    <p:sldId id="426" r:id="rId11"/>
    <p:sldId id="413" r:id="rId12"/>
    <p:sldId id="428" r:id="rId13"/>
    <p:sldId id="415" r:id="rId14"/>
    <p:sldId id="414" r:id="rId15"/>
    <p:sldId id="422" r:id="rId16"/>
    <p:sldId id="416" r:id="rId17"/>
    <p:sldId id="425" r:id="rId18"/>
    <p:sldId id="417" r:id="rId19"/>
    <p:sldId id="427" r:id="rId20"/>
    <p:sldId id="418" r:id="rId21"/>
    <p:sldId id="419" r:id="rId22"/>
    <p:sldId id="420" r:id="rId23"/>
    <p:sldId id="421" r:id="rId24"/>
    <p:sldId id="423" r:id="rId25"/>
    <p:sldId id="429" r:id="rId26"/>
    <p:sldId id="407" r:id="rId2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3B2269-3FFB-391B-30A5-D1A6724ED204}" name="Joseph Wildey" initials="JW" userId="S::joseph.wildey@rsginc.com::170dc0b6-6487-49db-a10f-67e7b916fc5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87B"/>
    <a:srgbClr val="B1B3B6"/>
    <a:srgbClr val="48484A"/>
    <a:srgbClr val="DE5429"/>
    <a:srgbClr val="ED9D2D"/>
    <a:srgbClr val="FF2600"/>
    <a:srgbClr val="DCDDDE"/>
    <a:srgbClr val="262626"/>
    <a:srgbClr val="BA1222"/>
    <a:srgbClr val="524D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27" autoAdjust="0"/>
    <p:restoredTop sz="94694"/>
  </p:normalViewPr>
  <p:slideViewPr>
    <p:cSldViewPr snapToGrid="0">
      <p:cViewPr varScale="1">
        <p:scale>
          <a:sx n="85" d="100"/>
          <a:sy n="85" d="100"/>
        </p:scale>
        <p:origin x="39" y="423"/>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25BB3D4B-E7F6-4A42-853B-40C1A88C262E}" type="datetimeFigureOut">
              <a:rPr lang="en-US" smtClean="0"/>
              <a:t>11/27/2023</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77C7C1A-D5B2-4BB7-A8A5-88681A8C6345}" type="slidenum">
              <a:rPr lang="en-US" smtClean="0"/>
              <a:t>‹#›</a:t>
            </a:fld>
            <a:endParaRPr lang="en-US" dirty="0"/>
          </a:p>
        </p:txBody>
      </p:sp>
    </p:spTree>
    <p:extLst>
      <p:ext uri="{BB962C8B-B14F-4D97-AF65-F5344CB8AC3E}">
        <p14:creationId xmlns:p14="http://schemas.microsoft.com/office/powerpoint/2010/main" val="4046364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52686A57-3D42-1746-A4F9-9BA3F9944E9C}" type="datetimeFigureOut">
              <a:rPr lang="en-US" smtClean="0"/>
              <a:t>11/27/2023</a:t>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746EF74-4753-DA47-9B34-F93D23E42F59}" type="slidenum">
              <a:rPr lang="en-US" smtClean="0"/>
              <a:t>‹#›</a:t>
            </a:fld>
            <a:endParaRPr lang="en-US" dirty="0"/>
          </a:p>
        </p:txBody>
      </p:sp>
    </p:spTree>
    <p:extLst>
      <p:ext uri="{BB962C8B-B14F-4D97-AF65-F5344CB8AC3E}">
        <p14:creationId xmlns:p14="http://schemas.microsoft.com/office/powerpoint/2010/main" val="9810060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6EF74-4753-DA47-9B34-F93D23E42F59}" type="slidenum">
              <a:rPr lang="en-US" smtClean="0"/>
              <a:t>23</a:t>
            </a:fld>
            <a:endParaRPr lang="en-US" dirty="0"/>
          </a:p>
        </p:txBody>
      </p:sp>
    </p:spTree>
    <p:extLst>
      <p:ext uri="{BB962C8B-B14F-4D97-AF65-F5344CB8AC3E}">
        <p14:creationId xmlns:p14="http://schemas.microsoft.com/office/powerpoint/2010/main" val="146918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47F66-A673-B9F5-EA3B-1311C5628DF2}"/>
              </a:ext>
            </a:extLst>
          </p:cNvPr>
          <p:cNvSpPr>
            <a:spLocks noGrp="1"/>
          </p:cNvSpPr>
          <p:nvPr>
            <p:ph type="sldNum" sz="quarter" idx="10"/>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680479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8. Basic Content / Table or Chart Pag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1B7E01A6-24BA-661C-A336-97462D16441C}"/>
              </a:ext>
            </a:extLst>
          </p:cNvPr>
          <p:cNvSpPr>
            <a:spLocks noGrp="1"/>
          </p:cNvSpPr>
          <p:nvPr>
            <p:ph type="title" hasCustomPrompt="1"/>
          </p:nvPr>
        </p:nvSpPr>
        <p:spPr>
          <a:xfrm>
            <a:off x="838200" y="548958"/>
            <a:ext cx="1050798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6" name="Text Placeholder 13">
            <a:extLst>
              <a:ext uri="{FF2B5EF4-FFF2-40B4-BE49-F238E27FC236}">
                <a16:creationId xmlns:a16="http://schemas.microsoft.com/office/drawing/2014/main" id="{C7403E73-5B74-DC73-D0C0-EEB1D5D3C6D8}"/>
              </a:ext>
            </a:extLst>
          </p:cNvPr>
          <p:cNvSpPr>
            <a:spLocks noGrp="1"/>
          </p:cNvSpPr>
          <p:nvPr>
            <p:ph type="body" sz="quarter" idx="15" hasCustomPrompt="1"/>
          </p:nvPr>
        </p:nvSpPr>
        <p:spPr>
          <a:xfrm>
            <a:off x="845820" y="1143000"/>
            <a:ext cx="1050798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43B30FEE-46B3-5CA6-9990-EEA015EBA24C}"/>
              </a:ext>
            </a:extLst>
          </p:cNvPr>
          <p:cNvSpPr>
            <a:spLocks noGrp="1"/>
          </p:cNvSpPr>
          <p:nvPr>
            <p:ph type="sldNum" sz="quarter" idx="16"/>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148330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9.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Slide Number Placeholder 2">
            <a:extLst>
              <a:ext uri="{FF2B5EF4-FFF2-40B4-BE49-F238E27FC236}">
                <a16:creationId xmlns:a16="http://schemas.microsoft.com/office/drawing/2014/main" id="{890A58AF-A425-90B7-A7DA-7C8531DB9D71}"/>
              </a:ext>
            </a:extLst>
          </p:cNvPr>
          <p:cNvSpPr>
            <a:spLocks noGrp="1"/>
          </p:cNvSpPr>
          <p:nvPr>
            <p:ph type="sldNum" sz="quarter" idx="10"/>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2451206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 Full Page Imag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9A994D-9F3F-AF37-9B41-125B104DAB89}"/>
              </a:ext>
            </a:extLst>
          </p:cNvPr>
          <p:cNvSpPr/>
          <p:nvPr userDrawn="1"/>
        </p:nvSpPr>
        <p:spPr>
          <a:xfrm>
            <a:off x="749594" y="6326372"/>
            <a:ext cx="1079205" cy="398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DACF605-DE13-3428-35A7-C42639F2EB49}"/>
              </a:ext>
            </a:extLst>
          </p:cNvPr>
          <p:cNvSpPr/>
          <p:nvPr userDrawn="1"/>
        </p:nvSpPr>
        <p:spPr>
          <a:xfrm>
            <a:off x="0" y="0"/>
            <a:ext cx="4476307" cy="6858000"/>
          </a:xfrm>
          <a:prstGeom prst="rect">
            <a:avLst/>
          </a:prstGeom>
          <a:gradFill flip="none" rotWithShape="1">
            <a:gsLst>
              <a:gs pos="0">
                <a:schemeClr val="bg1">
                  <a:alpha val="0"/>
                </a:schemeClr>
              </a:gs>
              <a:gs pos="88000">
                <a:schemeClr val="tx1">
                  <a:alpha val="80218"/>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lvl1pPr>
              <a:defRPr>
                <a:solidFill>
                  <a:schemeClr val="tx1"/>
                </a:solidFill>
              </a:defRPr>
            </a:lvl1pPr>
          </a:lstStyle>
          <a:p>
            <a:r>
              <a:rPr lang="en-US"/>
              <a:t>Click to edit Master title style</a:t>
            </a:r>
          </a:p>
        </p:txBody>
      </p:sp>
      <p:sp>
        <p:nvSpPr>
          <p:cNvPr id="9" name="Text Placeholder 11">
            <a:extLst>
              <a:ext uri="{FF2B5EF4-FFF2-40B4-BE49-F238E27FC236}">
                <a16:creationId xmlns:a16="http://schemas.microsoft.com/office/drawing/2014/main" id="{AAE9CEB1-149E-197A-ED2C-7AAE763DB2AA}"/>
              </a:ext>
            </a:extLst>
          </p:cNvPr>
          <p:cNvSpPr>
            <a:spLocks noGrp="1"/>
          </p:cNvSpPr>
          <p:nvPr>
            <p:ph type="body" sz="quarter" idx="14" hasCustomPrompt="1"/>
          </p:nvPr>
        </p:nvSpPr>
        <p:spPr>
          <a:xfrm>
            <a:off x="84582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0" name="Text Placeholder 13">
            <a:extLst>
              <a:ext uri="{FF2B5EF4-FFF2-40B4-BE49-F238E27FC236}">
                <a16:creationId xmlns:a16="http://schemas.microsoft.com/office/drawing/2014/main" id="{76B381FD-0A7E-1CBF-5997-ECA19A9AB298}"/>
              </a:ext>
            </a:extLst>
          </p:cNvPr>
          <p:cNvSpPr>
            <a:spLocks noGrp="1"/>
          </p:cNvSpPr>
          <p:nvPr>
            <p:ph type="body" sz="quarter" idx="15" hasCustomPrompt="1"/>
          </p:nvPr>
        </p:nvSpPr>
        <p:spPr>
          <a:xfrm>
            <a:off x="84582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pic>
        <p:nvPicPr>
          <p:cNvPr id="3" name="Picture 2">
            <a:extLst>
              <a:ext uri="{FF2B5EF4-FFF2-40B4-BE49-F238E27FC236}">
                <a16:creationId xmlns:a16="http://schemas.microsoft.com/office/drawing/2014/main" id="{FAF3DBED-8890-29A5-C255-12373A35F35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819668" y="6404406"/>
            <a:ext cx="801152" cy="260615"/>
          </a:xfrm>
          <a:prstGeom prst="rect">
            <a:avLst/>
          </a:prstGeom>
        </p:spPr>
      </p:pic>
      <p:sp>
        <p:nvSpPr>
          <p:cNvPr id="6" name="Slide Number Placeholder 4">
            <a:extLst>
              <a:ext uri="{FF2B5EF4-FFF2-40B4-BE49-F238E27FC236}">
                <a16:creationId xmlns:a16="http://schemas.microsoft.com/office/drawing/2014/main" id="{3DDD8028-91B0-7AFD-F5C0-7FD51AAAFA19}"/>
              </a:ext>
            </a:extLst>
          </p:cNvPr>
          <p:cNvSpPr>
            <a:spLocks noGrp="1"/>
          </p:cNvSpPr>
          <p:nvPr>
            <p:ph type="sldNum" sz="quarter" idx="16"/>
          </p:nvPr>
        </p:nvSpPr>
        <p:spPr>
          <a:xfrm>
            <a:off x="8708730" y="6350444"/>
            <a:ext cx="2743200" cy="365125"/>
          </a:xfrm>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244856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0. Light Divider Slide">
    <p:bg>
      <p:bgPr>
        <a:solidFill>
          <a:schemeClr val="bg1"/>
        </a:solidFill>
        <a:effectLst/>
      </p:bgPr>
    </p:bg>
    <p:spTree>
      <p:nvGrpSpPr>
        <p:cNvPr id="1" name=""/>
        <p:cNvGrpSpPr/>
        <p:nvPr/>
      </p:nvGrpSpPr>
      <p:grpSpPr>
        <a:xfrm>
          <a:off x="0" y="0"/>
          <a:ext cx="0" cy="0"/>
          <a:chOff x="0" y="0"/>
          <a:chExt cx="0" cy="0"/>
        </a:xfrm>
      </p:grpSpPr>
      <p:sp>
        <p:nvSpPr>
          <p:cNvPr id="4" name="Google Shape;30;p7">
            <a:extLst>
              <a:ext uri="{FF2B5EF4-FFF2-40B4-BE49-F238E27FC236}">
                <a16:creationId xmlns:a16="http://schemas.microsoft.com/office/drawing/2014/main" id="{DAF7315F-64B1-CCF6-9A53-C1EEA0BB28BC}"/>
              </a:ext>
            </a:extLst>
          </p:cNvPr>
          <p:cNvSpPr txBox="1">
            <a:spLocks noGrp="1"/>
          </p:cNvSpPr>
          <p:nvPr>
            <p:ph type="subTitle" idx="1" hasCustomPrompt="1"/>
          </p:nvPr>
        </p:nvSpPr>
        <p:spPr>
          <a:xfrm>
            <a:off x="848945" y="615043"/>
            <a:ext cx="10504855" cy="280718"/>
          </a:xfrm>
          <a:prstGeom prst="rect">
            <a:avLst/>
          </a:prstGeom>
        </p:spPr>
        <p:txBody>
          <a:bodyPr spcFirstLastPara="1" wrap="square" lIns="0" tIns="0" rIns="0" bIns="0" anchor="t" anchorCtr="0">
            <a:spAutoFit/>
          </a:bodyPr>
          <a:lstStyle>
            <a:lvl1pPr marL="0" lvl="0" rtl="0">
              <a:spcBef>
                <a:spcPts val="0"/>
              </a:spcBef>
              <a:spcAft>
                <a:spcPts val="0"/>
              </a:spcAft>
              <a:buNone/>
              <a:defRPr sz="1600" b="1">
                <a:solidFill>
                  <a:schemeClr val="tx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add Presentation Subtitle</a:t>
            </a:r>
            <a:endParaRPr/>
          </a:p>
        </p:txBody>
      </p:sp>
      <p:sp>
        <p:nvSpPr>
          <p:cNvPr id="5" name="Google Shape;31;p7">
            <a:extLst>
              <a:ext uri="{FF2B5EF4-FFF2-40B4-BE49-F238E27FC236}">
                <a16:creationId xmlns:a16="http://schemas.microsoft.com/office/drawing/2014/main" id="{860233F2-899B-AE15-FC15-3A4A955466A6}"/>
              </a:ext>
            </a:extLst>
          </p:cNvPr>
          <p:cNvSpPr txBox="1">
            <a:spLocks noGrp="1"/>
          </p:cNvSpPr>
          <p:nvPr>
            <p:ph type="title" hasCustomPrompt="1"/>
          </p:nvPr>
        </p:nvSpPr>
        <p:spPr>
          <a:xfrm>
            <a:off x="848945" y="2721481"/>
            <a:ext cx="6567132" cy="615553"/>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a:solidFill>
                  <a:schemeClr val="tx1"/>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a:t>Click To Add Divider Title</a:t>
            </a:r>
            <a:endParaRPr/>
          </a:p>
        </p:txBody>
      </p:sp>
      <p:grpSp>
        <p:nvGrpSpPr>
          <p:cNvPr id="27" name="Group 26">
            <a:extLst>
              <a:ext uri="{FF2B5EF4-FFF2-40B4-BE49-F238E27FC236}">
                <a16:creationId xmlns:a16="http://schemas.microsoft.com/office/drawing/2014/main" id="{8651C0E4-F2DE-C264-009A-C689D616B19E}"/>
              </a:ext>
            </a:extLst>
          </p:cNvPr>
          <p:cNvGrpSpPr/>
          <p:nvPr userDrawn="1"/>
        </p:nvGrpSpPr>
        <p:grpSpPr>
          <a:xfrm>
            <a:off x="6253224" y="1600200"/>
            <a:ext cx="6720306" cy="3838022"/>
            <a:chOff x="1362414" y="652144"/>
            <a:chExt cx="13267986" cy="7577456"/>
          </a:xfrm>
        </p:grpSpPr>
        <p:sp>
          <p:nvSpPr>
            <p:cNvPr id="28" name="Triangle 27">
              <a:extLst>
                <a:ext uri="{FF2B5EF4-FFF2-40B4-BE49-F238E27FC236}">
                  <a16:creationId xmlns:a16="http://schemas.microsoft.com/office/drawing/2014/main" id="{C8A742D3-D09F-D07C-D382-4431415071FF}"/>
                </a:ext>
              </a:extLst>
            </p:cNvPr>
            <p:cNvSpPr/>
            <p:nvPr/>
          </p:nvSpPr>
          <p:spPr>
            <a:xfrm>
              <a:off x="6361577" y="3057984"/>
              <a:ext cx="8268823" cy="5171616"/>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riangle 28">
              <a:extLst>
                <a:ext uri="{FF2B5EF4-FFF2-40B4-BE49-F238E27FC236}">
                  <a16:creationId xmlns:a16="http://schemas.microsoft.com/office/drawing/2014/main" id="{8BD1D4B8-AFA2-0733-149B-D22CF7059BF4}"/>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 Placeholder 6">
            <a:extLst>
              <a:ext uri="{FF2B5EF4-FFF2-40B4-BE49-F238E27FC236}">
                <a16:creationId xmlns:a16="http://schemas.microsoft.com/office/drawing/2014/main" id="{1D0AB48E-9EE9-EF25-7424-CF2B654F3AE4}"/>
              </a:ext>
            </a:extLst>
          </p:cNvPr>
          <p:cNvSpPr>
            <a:spLocks noGrp="1"/>
          </p:cNvSpPr>
          <p:nvPr>
            <p:ph type="body" sz="quarter" idx="10" hasCustomPrompt="1"/>
          </p:nvPr>
        </p:nvSpPr>
        <p:spPr>
          <a:xfrm>
            <a:off x="848945" y="3342443"/>
            <a:ext cx="5480735" cy="430887"/>
          </a:xfrm>
          <a:prstGeom prst="rect">
            <a:avLst/>
          </a:prstGeom>
        </p:spPr>
        <p:txBody>
          <a:bodyPr>
            <a:noAutofit/>
          </a:bodyPr>
          <a:lstStyle>
            <a:lvl1pPr marL="0" indent="0">
              <a:lnSpc>
                <a:spcPct val="100000"/>
              </a:lnSpc>
              <a:buNone/>
              <a:defRPr sz="2000" b="1">
                <a:solidFill>
                  <a:schemeClr val="bg2"/>
                </a:solidFill>
              </a:defRPr>
            </a:lvl1pPr>
            <a:lvl2pPr marL="457200" indent="0">
              <a:buNone/>
              <a:defRPr sz="2400">
                <a:solidFill>
                  <a:schemeClr val="tx2"/>
                </a:solidFill>
              </a:defRPr>
            </a:lvl2pPr>
            <a:lvl3pPr marL="914400" indent="0">
              <a:buNone/>
              <a:defRPr sz="2400">
                <a:solidFill>
                  <a:schemeClr val="bg1">
                    <a:lumMod val="50000"/>
                  </a:schemeClr>
                </a:solidFill>
              </a:defRPr>
            </a:lvl3pPr>
            <a:lvl4pPr marL="1371600" indent="0">
              <a:buNone/>
              <a:defRPr sz="2400">
                <a:solidFill>
                  <a:schemeClr val="bg1">
                    <a:lumMod val="50000"/>
                  </a:schemeClr>
                </a:solidFill>
              </a:defRPr>
            </a:lvl4pPr>
            <a:lvl5pPr marL="1828800" indent="0">
              <a:buNone/>
              <a:defRPr sz="2400">
                <a:solidFill>
                  <a:schemeClr val="bg1">
                    <a:lumMod val="50000"/>
                  </a:schemeClr>
                </a:solidFill>
              </a:defRPr>
            </a:lvl5pPr>
          </a:lstStyle>
          <a:p>
            <a:pPr lvl="0"/>
            <a:r>
              <a:rPr lang="en-US"/>
              <a:t>Extra words in orange</a:t>
            </a:r>
          </a:p>
        </p:txBody>
      </p:sp>
    </p:spTree>
    <p:extLst>
      <p:ext uri="{BB962C8B-B14F-4D97-AF65-F5344CB8AC3E}">
        <p14:creationId xmlns:p14="http://schemas.microsoft.com/office/powerpoint/2010/main" val="3182958355"/>
      </p:ext>
    </p:extLst>
  </p:cSld>
  <p:clrMapOvr>
    <a:masterClrMapping/>
  </p:clrMapOvr>
  <p:extLst>
    <p:ext uri="{DCECCB84-F9BA-43D5-87BE-67443E8EF086}">
      <p15:sldGuideLst xmlns:p15="http://schemas.microsoft.com/office/powerpoint/2012/main">
        <p15:guide id="1" pos="54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 Blue Divider Slide">
    <p:bg>
      <p:bgPr>
        <a:solidFill>
          <a:schemeClr val="accent1"/>
        </a:solidFill>
        <a:effectLst/>
      </p:bgPr>
    </p:bg>
    <p:spTree>
      <p:nvGrpSpPr>
        <p:cNvPr id="1" name=""/>
        <p:cNvGrpSpPr/>
        <p:nvPr/>
      </p:nvGrpSpPr>
      <p:grpSpPr>
        <a:xfrm>
          <a:off x="0" y="0"/>
          <a:ext cx="0" cy="0"/>
          <a:chOff x="0" y="0"/>
          <a:chExt cx="0" cy="0"/>
        </a:xfrm>
      </p:grpSpPr>
      <p:sp>
        <p:nvSpPr>
          <p:cNvPr id="4" name="Google Shape;30;p7">
            <a:extLst>
              <a:ext uri="{FF2B5EF4-FFF2-40B4-BE49-F238E27FC236}">
                <a16:creationId xmlns:a16="http://schemas.microsoft.com/office/drawing/2014/main" id="{DAF7315F-64B1-CCF6-9A53-C1EEA0BB28BC}"/>
              </a:ext>
            </a:extLst>
          </p:cNvPr>
          <p:cNvSpPr txBox="1">
            <a:spLocks noGrp="1"/>
          </p:cNvSpPr>
          <p:nvPr>
            <p:ph type="subTitle" idx="1" hasCustomPrompt="1"/>
          </p:nvPr>
        </p:nvSpPr>
        <p:spPr>
          <a:xfrm>
            <a:off x="848945" y="625928"/>
            <a:ext cx="10504855" cy="280718"/>
          </a:xfrm>
          <a:prstGeom prst="rect">
            <a:avLst/>
          </a:prstGeom>
        </p:spPr>
        <p:txBody>
          <a:bodyPr spcFirstLastPara="1" wrap="square" lIns="0" tIns="0" rIns="0" bIns="0" anchor="t" anchorCtr="0">
            <a:spAutoFit/>
          </a:bodyPr>
          <a:lstStyle>
            <a:lvl1pPr marL="0" lvl="0" rtl="0">
              <a:spcBef>
                <a:spcPts val="0"/>
              </a:spcBef>
              <a:spcAft>
                <a:spcPts val="0"/>
              </a:spcAft>
              <a:buNone/>
              <a:defRPr sz="1600" b="1">
                <a:solidFill>
                  <a:schemeClr val="bg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add Presentation Subtitle</a:t>
            </a:r>
            <a:endParaRPr/>
          </a:p>
        </p:txBody>
      </p:sp>
      <p:sp>
        <p:nvSpPr>
          <p:cNvPr id="5" name="Google Shape;31;p7">
            <a:extLst>
              <a:ext uri="{FF2B5EF4-FFF2-40B4-BE49-F238E27FC236}">
                <a16:creationId xmlns:a16="http://schemas.microsoft.com/office/drawing/2014/main" id="{860233F2-899B-AE15-FC15-3A4A955466A6}"/>
              </a:ext>
            </a:extLst>
          </p:cNvPr>
          <p:cNvSpPr txBox="1">
            <a:spLocks noGrp="1"/>
          </p:cNvSpPr>
          <p:nvPr>
            <p:ph type="title" hasCustomPrompt="1"/>
          </p:nvPr>
        </p:nvSpPr>
        <p:spPr>
          <a:xfrm>
            <a:off x="848945" y="2721481"/>
            <a:ext cx="6567131" cy="615553"/>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a:t>Click To Add Divider Title</a:t>
            </a:r>
            <a:endParaRPr/>
          </a:p>
        </p:txBody>
      </p:sp>
      <p:grpSp>
        <p:nvGrpSpPr>
          <p:cNvPr id="6" name="Group 5">
            <a:extLst>
              <a:ext uri="{FF2B5EF4-FFF2-40B4-BE49-F238E27FC236}">
                <a16:creationId xmlns:a16="http://schemas.microsoft.com/office/drawing/2014/main" id="{492E3488-233E-901D-B48E-B5017C484802}"/>
              </a:ext>
            </a:extLst>
          </p:cNvPr>
          <p:cNvGrpSpPr/>
          <p:nvPr userDrawn="1"/>
        </p:nvGrpSpPr>
        <p:grpSpPr>
          <a:xfrm>
            <a:off x="6253223" y="1600200"/>
            <a:ext cx="6720306" cy="3838022"/>
            <a:chOff x="4365523" y="971472"/>
            <a:chExt cx="7821197" cy="4466750"/>
          </a:xfrm>
        </p:grpSpPr>
        <p:sp>
          <p:nvSpPr>
            <p:cNvPr id="29" name="Triangle 28">
              <a:extLst>
                <a:ext uri="{FF2B5EF4-FFF2-40B4-BE49-F238E27FC236}">
                  <a16:creationId xmlns:a16="http://schemas.microsoft.com/office/drawing/2014/main" id="{8BD1D4B8-AFA2-0733-149B-D22CF7059BF4}"/>
                </a:ext>
              </a:extLst>
            </p:cNvPr>
            <p:cNvSpPr/>
            <p:nvPr/>
          </p:nvSpPr>
          <p:spPr>
            <a:xfrm>
              <a:off x="4365523" y="971472"/>
              <a:ext cx="6227642" cy="3894990"/>
            </a:xfrm>
            <a:prstGeom prst="triangle">
              <a:avLst/>
            </a:prstGeom>
            <a:gradFill>
              <a:gsLst>
                <a:gs pos="0">
                  <a:schemeClr val="accent2"/>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iangle 27">
              <a:extLst>
                <a:ext uri="{FF2B5EF4-FFF2-40B4-BE49-F238E27FC236}">
                  <a16:creationId xmlns:a16="http://schemas.microsoft.com/office/drawing/2014/main" id="{C8A742D3-D09F-D07C-D382-4431415071FF}"/>
                </a:ext>
              </a:extLst>
            </p:cNvPr>
            <p:cNvSpPr/>
            <p:nvPr/>
          </p:nvSpPr>
          <p:spPr>
            <a:xfrm>
              <a:off x="7312424" y="2389664"/>
              <a:ext cx="4874296" cy="3048558"/>
            </a:xfrm>
            <a:prstGeom prst="triangle">
              <a:avLst/>
            </a:prstGeom>
            <a:gradFill>
              <a:gsLst>
                <a:gs pos="0">
                  <a:schemeClr val="accent2"/>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 Placeholder 6">
            <a:extLst>
              <a:ext uri="{FF2B5EF4-FFF2-40B4-BE49-F238E27FC236}">
                <a16:creationId xmlns:a16="http://schemas.microsoft.com/office/drawing/2014/main" id="{1D0AB48E-9EE9-EF25-7424-CF2B654F3AE4}"/>
              </a:ext>
            </a:extLst>
          </p:cNvPr>
          <p:cNvSpPr>
            <a:spLocks noGrp="1"/>
          </p:cNvSpPr>
          <p:nvPr>
            <p:ph type="body" sz="quarter" idx="10" hasCustomPrompt="1"/>
          </p:nvPr>
        </p:nvSpPr>
        <p:spPr>
          <a:xfrm>
            <a:off x="848945" y="3342443"/>
            <a:ext cx="5480735" cy="430887"/>
          </a:xfrm>
          <a:prstGeom prst="rect">
            <a:avLst/>
          </a:prstGeom>
        </p:spPr>
        <p:txBody>
          <a:bodyPr>
            <a:noAutofit/>
          </a:bodyPr>
          <a:lstStyle>
            <a:lvl1pPr marL="0" indent="0">
              <a:lnSpc>
                <a:spcPct val="100000"/>
              </a:lnSpc>
              <a:buNone/>
              <a:defRPr sz="2000" b="1">
                <a:solidFill>
                  <a:schemeClr val="bg2"/>
                </a:solidFill>
              </a:defRPr>
            </a:lvl1pPr>
            <a:lvl2pPr marL="457200" indent="0">
              <a:buNone/>
              <a:defRPr sz="2400">
                <a:solidFill>
                  <a:schemeClr val="tx2"/>
                </a:solidFill>
              </a:defRPr>
            </a:lvl2pPr>
            <a:lvl3pPr marL="914400" indent="0">
              <a:buNone/>
              <a:defRPr sz="2400">
                <a:solidFill>
                  <a:schemeClr val="bg1">
                    <a:lumMod val="50000"/>
                  </a:schemeClr>
                </a:solidFill>
              </a:defRPr>
            </a:lvl3pPr>
            <a:lvl4pPr marL="1371600" indent="0">
              <a:buNone/>
              <a:defRPr sz="2400">
                <a:solidFill>
                  <a:schemeClr val="bg1">
                    <a:lumMod val="50000"/>
                  </a:schemeClr>
                </a:solidFill>
              </a:defRPr>
            </a:lvl4pPr>
            <a:lvl5pPr marL="1828800" indent="0">
              <a:buNone/>
              <a:defRPr sz="2400">
                <a:solidFill>
                  <a:schemeClr val="bg1">
                    <a:lumMod val="50000"/>
                  </a:schemeClr>
                </a:solidFill>
              </a:defRPr>
            </a:lvl5pPr>
          </a:lstStyle>
          <a:p>
            <a:pPr lvl="0"/>
            <a:r>
              <a:rPr lang="en-US"/>
              <a:t>Extra words in orange</a:t>
            </a:r>
          </a:p>
        </p:txBody>
      </p:sp>
    </p:spTree>
    <p:extLst>
      <p:ext uri="{BB962C8B-B14F-4D97-AF65-F5344CB8AC3E}">
        <p14:creationId xmlns:p14="http://schemas.microsoft.com/office/powerpoint/2010/main" val="4030601576"/>
      </p:ext>
    </p:extLst>
  </p:cSld>
  <p:clrMapOvr>
    <a:masterClrMapping/>
  </p:clrMapOvr>
  <p:extLst>
    <p:ext uri="{DCECCB84-F9BA-43D5-87BE-67443E8EF086}">
      <p15:sldGuideLst xmlns:p15="http://schemas.microsoft.com/office/powerpoint/2012/main">
        <p15:guide id="1" pos="5496" userDrawn="1">
          <p15:clr>
            <a:srgbClr val="F26B43"/>
          </p15:clr>
        </p15:guide>
        <p15:guide id="2" pos="2184" userDrawn="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a. Contact Page w/out Map">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27F0C2A6-D78C-03EC-52F1-06FE2B28809D}"/>
              </a:ext>
            </a:extLst>
          </p:cNvPr>
          <p:cNvGrpSpPr/>
          <p:nvPr userDrawn="1"/>
        </p:nvGrpSpPr>
        <p:grpSpPr>
          <a:xfrm>
            <a:off x="-267417" y="593203"/>
            <a:ext cx="7066773" cy="4279738"/>
            <a:chOff x="1362414" y="652144"/>
            <a:chExt cx="13987358" cy="8470942"/>
          </a:xfrm>
        </p:grpSpPr>
        <p:sp>
          <p:nvSpPr>
            <p:cNvPr id="47" name="Triangle 46">
              <a:extLst>
                <a:ext uri="{FF2B5EF4-FFF2-40B4-BE49-F238E27FC236}">
                  <a16:creationId xmlns:a16="http://schemas.microsoft.com/office/drawing/2014/main" id="{849D3D72-8267-D30D-5064-798B5AAFD5CB}"/>
                </a:ext>
              </a:extLst>
            </p:cNvPr>
            <p:cNvSpPr/>
            <p:nvPr/>
          </p:nvSpPr>
          <p:spPr>
            <a:xfrm>
              <a:off x="7080949" y="3951469"/>
              <a:ext cx="8268823" cy="5171617"/>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iangle 47">
              <a:extLst>
                <a:ext uri="{FF2B5EF4-FFF2-40B4-BE49-F238E27FC236}">
                  <a16:creationId xmlns:a16="http://schemas.microsoft.com/office/drawing/2014/main" id="{397EE472-45D3-1342-B480-7992B95D22A6}"/>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15">
            <a:extLst>
              <a:ext uri="{FF2B5EF4-FFF2-40B4-BE49-F238E27FC236}">
                <a16:creationId xmlns:a16="http://schemas.microsoft.com/office/drawing/2014/main" id="{E167DB4E-811D-B1C4-8C91-E08775332743}"/>
              </a:ext>
            </a:extLst>
          </p:cNvPr>
          <p:cNvSpPr>
            <a:spLocks noGrp="1"/>
          </p:cNvSpPr>
          <p:nvPr>
            <p:ph type="body" sz="quarter" idx="11" hasCustomPrompt="1"/>
          </p:nvPr>
        </p:nvSpPr>
        <p:spPr>
          <a:xfrm>
            <a:off x="6335211" y="3210507"/>
            <a:ext cx="5018589" cy="285219"/>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6" name="Text Placeholder 17">
            <a:extLst>
              <a:ext uri="{FF2B5EF4-FFF2-40B4-BE49-F238E27FC236}">
                <a16:creationId xmlns:a16="http://schemas.microsoft.com/office/drawing/2014/main" id="{540E9B65-C8B8-8638-5C2D-80D485404842}"/>
              </a:ext>
            </a:extLst>
          </p:cNvPr>
          <p:cNvSpPr>
            <a:spLocks noGrp="1"/>
          </p:cNvSpPr>
          <p:nvPr>
            <p:ph type="body" sz="quarter" idx="12" hasCustomPrompt="1"/>
          </p:nvPr>
        </p:nvSpPr>
        <p:spPr>
          <a:xfrm>
            <a:off x="6335211" y="3438365"/>
            <a:ext cx="5018589"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7" name="Text Placeholder 19">
            <a:extLst>
              <a:ext uri="{FF2B5EF4-FFF2-40B4-BE49-F238E27FC236}">
                <a16:creationId xmlns:a16="http://schemas.microsoft.com/office/drawing/2014/main" id="{464BB710-C2C7-40EC-A869-8C5045C3EC8A}"/>
              </a:ext>
            </a:extLst>
          </p:cNvPr>
          <p:cNvSpPr>
            <a:spLocks noGrp="1"/>
          </p:cNvSpPr>
          <p:nvPr>
            <p:ph type="body" sz="quarter" idx="13" hasCustomPrompt="1"/>
          </p:nvPr>
        </p:nvSpPr>
        <p:spPr>
          <a:xfrm>
            <a:off x="6335211" y="3745911"/>
            <a:ext cx="5018589" cy="460077"/>
          </a:xfrm>
          <a:prstGeom prst="rect">
            <a:avLst/>
          </a:prstGeom>
        </p:spPr>
        <p:txBody>
          <a:bodyPr anchor="ctr"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2" name="TextBox 11">
            <a:extLst>
              <a:ext uri="{FF2B5EF4-FFF2-40B4-BE49-F238E27FC236}">
                <a16:creationId xmlns:a16="http://schemas.microsoft.com/office/drawing/2014/main" id="{6F2AA8C3-33EA-0D53-B4BD-C5317BD5B543}"/>
              </a:ext>
            </a:extLst>
          </p:cNvPr>
          <p:cNvSpPr txBox="1"/>
          <p:nvPr userDrawn="1"/>
        </p:nvSpPr>
        <p:spPr>
          <a:xfrm>
            <a:off x="6312061" y="1292423"/>
            <a:ext cx="1309632" cy="307777"/>
          </a:xfrm>
          <a:prstGeom prst="rect">
            <a:avLst/>
          </a:prstGeom>
        </p:spPr>
        <p:txBody>
          <a:bodyPr spcFirstLastPara="1" vert="horz" wrap="square" lIns="0" tIns="0" rIns="0" bIns="0" rtlCol="0" anchor="t" anchorCtr="0">
            <a:spAutoFit/>
          </a:bodyPr>
          <a:lstStyle/>
          <a:p>
            <a:pPr algn="l"/>
            <a:r>
              <a:rPr lang="en-US" sz="2000" b="1" dirty="0">
                <a:solidFill>
                  <a:schemeClr val="bg2"/>
                </a:solidFill>
              </a:rPr>
              <a:t>Contacts</a:t>
            </a:r>
          </a:p>
        </p:txBody>
      </p:sp>
      <p:sp>
        <p:nvSpPr>
          <p:cNvPr id="14" name="Text Placeholder 15">
            <a:extLst>
              <a:ext uri="{FF2B5EF4-FFF2-40B4-BE49-F238E27FC236}">
                <a16:creationId xmlns:a16="http://schemas.microsoft.com/office/drawing/2014/main" id="{FE9F26DB-5D07-00D4-A358-EA247E010424}"/>
              </a:ext>
            </a:extLst>
          </p:cNvPr>
          <p:cNvSpPr>
            <a:spLocks noGrp="1"/>
          </p:cNvSpPr>
          <p:nvPr>
            <p:ph type="body" sz="quarter" idx="14" hasCustomPrompt="1"/>
          </p:nvPr>
        </p:nvSpPr>
        <p:spPr>
          <a:xfrm>
            <a:off x="6335211" y="4613809"/>
            <a:ext cx="5018589" cy="285219"/>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15" name="Text Placeholder 17">
            <a:extLst>
              <a:ext uri="{FF2B5EF4-FFF2-40B4-BE49-F238E27FC236}">
                <a16:creationId xmlns:a16="http://schemas.microsoft.com/office/drawing/2014/main" id="{FD182766-B29E-D9AF-35B5-A4558DC8E8B7}"/>
              </a:ext>
            </a:extLst>
          </p:cNvPr>
          <p:cNvSpPr>
            <a:spLocks noGrp="1"/>
          </p:cNvSpPr>
          <p:nvPr>
            <p:ph type="body" sz="quarter" idx="15" hasCustomPrompt="1"/>
          </p:nvPr>
        </p:nvSpPr>
        <p:spPr>
          <a:xfrm>
            <a:off x="6335211" y="4841667"/>
            <a:ext cx="5018589"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16" name="Text Placeholder 19">
            <a:extLst>
              <a:ext uri="{FF2B5EF4-FFF2-40B4-BE49-F238E27FC236}">
                <a16:creationId xmlns:a16="http://schemas.microsoft.com/office/drawing/2014/main" id="{B2E1E72C-6553-412E-0325-B5860319E31E}"/>
              </a:ext>
            </a:extLst>
          </p:cNvPr>
          <p:cNvSpPr>
            <a:spLocks noGrp="1"/>
          </p:cNvSpPr>
          <p:nvPr>
            <p:ph type="body" sz="quarter" idx="16" hasCustomPrompt="1"/>
          </p:nvPr>
        </p:nvSpPr>
        <p:spPr>
          <a:xfrm>
            <a:off x="6335211" y="5149213"/>
            <a:ext cx="5018589" cy="460077"/>
          </a:xfrm>
          <a:prstGeom prst="rect">
            <a:avLst/>
          </a:prstGeom>
        </p:spPr>
        <p:txBody>
          <a:bodyPr anchor="ctr"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7" name="TextBox 16">
            <a:extLst>
              <a:ext uri="{FF2B5EF4-FFF2-40B4-BE49-F238E27FC236}">
                <a16:creationId xmlns:a16="http://schemas.microsoft.com/office/drawing/2014/main" id="{C6972798-7C10-FF45-1919-F212C4724E01}"/>
              </a:ext>
            </a:extLst>
          </p:cNvPr>
          <p:cNvSpPr txBox="1"/>
          <p:nvPr userDrawn="1"/>
        </p:nvSpPr>
        <p:spPr>
          <a:xfrm>
            <a:off x="7651798" y="5923336"/>
            <a:ext cx="3392512" cy="350855"/>
          </a:xfrm>
          <a:prstGeom prst="rect">
            <a:avLst/>
          </a:prstGeom>
          <a:noFill/>
        </p:spPr>
        <p:txBody>
          <a:bodyPr wrap="square" rtlCol="0">
            <a:noAutofit/>
          </a:bodyPr>
          <a:lstStyle/>
          <a:p>
            <a:pPr algn="r"/>
            <a:r>
              <a:rPr lang="en-US" sz="1400" b="1" spc="100" dirty="0">
                <a:solidFill>
                  <a:schemeClr val="tx1"/>
                </a:solidFill>
                <a:latin typeface="Arial"/>
                <a:cs typeface="Arial"/>
              </a:rPr>
              <a:t>www.rsginc.com</a:t>
            </a:r>
          </a:p>
          <a:p>
            <a:pPr algn="r" defTabSz="914608">
              <a:tabLst>
                <a:tab pos="4665639" algn="l"/>
              </a:tabLst>
            </a:pPr>
            <a:endParaRPr lang="en-US" sz="1400" spc="100" dirty="0">
              <a:solidFill>
                <a:schemeClr val="bg2"/>
              </a:solidFill>
              <a:latin typeface="Arial"/>
              <a:cs typeface="Arial"/>
            </a:endParaRPr>
          </a:p>
        </p:txBody>
      </p:sp>
      <p:sp>
        <p:nvSpPr>
          <p:cNvPr id="4" name="Text Placeholder 15">
            <a:extLst>
              <a:ext uri="{FF2B5EF4-FFF2-40B4-BE49-F238E27FC236}">
                <a16:creationId xmlns:a16="http://schemas.microsoft.com/office/drawing/2014/main" id="{A5A3E740-8FB9-877B-D70D-706960951563}"/>
              </a:ext>
            </a:extLst>
          </p:cNvPr>
          <p:cNvSpPr>
            <a:spLocks noGrp="1"/>
          </p:cNvSpPr>
          <p:nvPr>
            <p:ph type="body" sz="quarter" idx="17" hasCustomPrompt="1"/>
          </p:nvPr>
        </p:nvSpPr>
        <p:spPr>
          <a:xfrm>
            <a:off x="6335211" y="1807205"/>
            <a:ext cx="5018589" cy="285219"/>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5" name="Text Placeholder 17">
            <a:extLst>
              <a:ext uri="{FF2B5EF4-FFF2-40B4-BE49-F238E27FC236}">
                <a16:creationId xmlns:a16="http://schemas.microsoft.com/office/drawing/2014/main" id="{4F7542F1-2C5A-740B-9F86-00304EFBAAC5}"/>
              </a:ext>
            </a:extLst>
          </p:cNvPr>
          <p:cNvSpPr>
            <a:spLocks noGrp="1"/>
          </p:cNvSpPr>
          <p:nvPr>
            <p:ph type="body" sz="quarter" idx="18" hasCustomPrompt="1"/>
          </p:nvPr>
        </p:nvSpPr>
        <p:spPr>
          <a:xfrm>
            <a:off x="6335211" y="2035063"/>
            <a:ext cx="5018589"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8" name="Text Placeholder 19">
            <a:extLst>
              <a:ext uri="{FF2B5EF4-FFF2-40B4-BE49-F238E27FC236}">
                <a16:creationId xmlns:a16="http://schemas.microsoft.com/office/drawing/2014/main" id="{D2A3D024-C3D4-03F6-7388-E263DB4B1C75}"/>
              </a:ext>
            </a:extLst>
          </p:cNvPr>
          <p:cNvSpPr>
            <a:spLocks noGrp="1"/>
          </p:cNvSpPr>
          <p:nvPr>
            <p:ph type="body" sz="quarter" idx="19" hasCustomPrompt="1"/>
          </p:nvPr>
        </p:nvSpPr>
        <p:spPr>
          <a:xfrm>
            <a:off x="6335211" y="2342609"/>
            <a:ext cx="5018589" cy="460077"/>
          </a:xfrm>
          <a:prstGeom prst="rect">
            <a:avLst/>
          </a:prstGeom>
        </p:spPr>
        <p:txBody>
          <a:bodyPr anchor="ctr"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pic>
        <p:nvPicPr>
          <p:cNvPr id="9" name="Picture 8" descr="Logo&#10;&#10;Description automatically generated with medium confidence">
            <a:extLst>
              <a:ext uri="{FF2B5EF4-FFF2-40B4-BE49-F238E27FC236}">
                <a16:creationId xmlns:a16="http://schemas.microsoft.com/office/drawing/2014/main" id="{5E910922-130B-5E6D-A82D-9B8DD9391268}"/>
              </a:ext>
            </a:extLst>
          </p:cNvPr>
          <p:cNvPicPr>
            <a:picLocks noChangeAspect="1"/>
          </p:cNvPicPr>
          <p:nvPr userDrawn="1"/>
        </p:nvPicPr>
        <p:blipFill>
          <a:blip r:embed="rId2"/>
          <a:stretch>
            <a:fillRect/>
          </a:stretch>
        </p:blipFill>
        <p:spPr>
          <a:xfrm>
            <a:off x="1616146" y="2679489"/>
            <a:ext cx="1611849" cy="414687"/>
          </a:xfrm>
          <a:prstGeom prst="rect">
            <a:avLst/>
          </a:prstGeom>
        </p:spPr>
      </p:pic>
    </p:spTree>
    <p:extLst>
      <p:ext uri="{BB962C8B-B14F-4D97-AF65-F5344CB8AC3E}">
        <p14:creationId xmlns:p14="http://schemas.microsoft.com/office/powerpoint/2010/main" val="1783304918"/>
      </p:ext>
    </p:extLst>
  </p:cSld>
  <p:clrMapOvr>
    <a:masterClrMapping/>
  </p:clrMapOvr>
  <p:extLst>
    <p:ext uri="{DCECCB84-F9BA-43D5-87BE-67443E8EF086}">
      <p15:sldGuideLst xmlns:p15="http://schemas.microsoft.com/office/powerpoint/2012/main">
        <p15:guide id="1" pos="5496" userDrawn="1">
          <p15:clr>
            <a:srgbClr val="FBAE40"/>
          </p15:clr>
        </p15:guide>
        <p15:guide id="2" pos="218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1b. Contact Page w/ Map">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3245687-02B9-B097-1EFC-82398134BB90}"/>
              </a:ext>
            </a:extLst>
          </p:cNvPr>
          <p:cNvGrpSpPr/>
          <p:nvPr userDrawn="1"/>
        </p:nvGrpSpPr>
        <p:grpSpPr>
          <a:xfrm>
            <a:off x="-267417" y="593203"/>
            <a:ext cx="7066773" cy="4279738"/>
            <a:chOff x="1362414" y="652144"/>
            <a:chExt cx="13987358" cy="8470942"/>
          </a:xfrm>
        </p:grpSpPr>
        <p:sp>
          <p:nvSpPr>
            <p:cNvPr id="14" name="Triangle 13">
              <a:extLst>
                <a:ext uri="{FF2B5EF4-FFF2-40B4-BE49-F238E27FC236}">
                  <a16:creationId xmlns:a16="http://schemas.microsoft.com/office/drawing/2014/main" id="{ECA2870B-9509-7C5B-2AF1-AB6D4CAC7142}"/>
                </a:ext>
              </a:extLst>
            </p:cNvPr>
            <p:cNvSpPr/>
            <p:nvPr/>
          </p:nvSpPr>
          <p:spPr>
            <a:xfrm>
              <a:off x="7080949" y="3951469"/>
              <a:ext cx="8268823" cy="5171617"/>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49676C27-B053-1534-1D85-9C539A2A8033}"/>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15">
            <a:extLst>
              <a:ext uri="{FF2B5EF4-FFF2-40B4-BE49-F238E27FC236}">
                <a16:creationId xmlns:a16="http://schemas.microsoft.com/office/drawing/2014/main" id="{E167DB4E-811D-B1C4-8C91-E08775332743}"/>
              </a:ext>
            </a:extLst>
          </p:cNvPr>
          <p:cNvSpPr>
            <a:spLocks noGrp="1"/>
          </p:cNvSpPr>
          <p:nvPr>
            <p:ph type="body" sz="quarter" idx="11" hasCustomPrompt="1"/>
          </p:nvPr>
        </p:nvSpPr>
        <p:spPr>
          <a:xfrm>
            <a:off x="1648538" y="4295051"/>
            <a:ext cx="4319850" cy="300796"/>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6" name="Text Placeholder 17">
            <a:extLst>
              <a:ext uri="{FF2B5EF4-FFF2-40B4-BE49-F238E27FC236}">
                <a16:creationId xmlns:a16="http://schemas.microsoft.com/office/drawing/2014/main" id="{540E9B65-C8B8-8638-5C2D-80D485404842}"/>
              </a:ext>
            </a:extLst>
          </p:cNvPr>
          <p:cNvSpPr>
            <a:spLocks noGrp="1"/>
          </p:cNvSpPr>
          <p:nvPr>
            <p:ph type="body" sz="quarter" idx="12" hasCustomPrompt="1"/>
          </p:nvPr>
        </p:nvSpPr>
        <p:spPr>
          <a:xfrm>
            <a:off x="1648537" y="4538083"/>
            <a:ext cx="4319851"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7" name="Text Placeholder 19">
            <a:extLst>
              <a:ext uri="{FF2B5EF4-FFF2-40B4-BE49-F238E27FC236}">
                <a16:creationId xmlns:a16="http://schemas.microsoft.com/office/drawing/2014/main" id="{464BB710-C2C7-40EC-A869-8C5045C3EC8A}"/>
              </a:ext>
            </a:extLst>
          </p:cNvPr>
          <p:cNvSpPr>
            <a:spLocks noGrp="1"/>
          </p:cNvSpPr>
          <p:nvPr>
            <p:ph type="body" sz="quarter" idx="13" hasCustomPrompt="1"/>
          </p:nvPr>
        </p:nvSpPr>
        <p:spPr>
          <a:xfrm>
            <a:off x="1648537" y="4845629"/>
            <a:ext cx="4319851" cy="460077"/>
          </a:xfrm>
          <a:prstGeom prst="rect">
            <a:avLst/>
          </a:prstGeom>
        </p:spPr>
        <p:txBody>
          <a:bodyPr anchor="t"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2" name="TextBox 11">
            <a:extLst>
              <a:ext uri="{FF2B5EF4-FFF2-40B4-BE49-F238E27FC236}">
                <a16:creationId xmlns:a16="http://schemas.microsoft.com/office/drawing/2014/main" id="{6F2AA8C3-33EA-0D53-B4BD-C5317BD5B543}"/>
              </a:ext>
            </a:extLst>
          </p:cNvPr>
          <p:cNvSpPr txBox="1"/>
          <p:nvPr userDrawn="1"/>
        </p:nvSpPr>
        <p:spPr>
          <a:xfrm>
            <a:off x="1616146" y="3740912"/>
            <a:ext cx="1309632" cy="307777"/>
          </a:xfrm>
          <a:prstGeom prst="rect">
            <a:avLst/>
          </a:prstGeom>
        </p:spPr>
        <p:txBody>
          <a:bodyPr spcFirstLastPara="1" vert="horz" wrap="square" lIns="0" tIns="0" rIns="0" bIns="0" rtlCol="0" anchor="t" anchorCtr="0">
            <a:spAutoFit/>
          </a:bodyPr>
          <a:lstStyle/>
          <a:p>
            <a:pPr algn="l"/>
            <a:r>
              <a:rPr lang="en-US" sz="2000" b="1" dirty="0">
                <a:solidFill>
                  <a:schemeClr val="bg2"/>
                </a:solidFill>
              </a:rPr>
              <a:t>Contacts</a:t>
            </a:r>
          </a:p>
        </p:txBody>
      </p:sp>
      <p:sp>
        <p:nvSpPr>
          <p:cNvPr id="23" name="Text Placeholder 15">
            <a:extLst>
              <a:ext uri="{FF2B5EF4-FFF2-40B4-BE49-F238E27FC236}">
                <a16:creationId xmlns:a16="http://schemas.microsoft.com/office/drawing/2014/main" id="{B95955AE-E089-F7A2-380C-6837EDC8CCC7}"/>
              </a:ext>
            </a:extLst>
          </p:cNvPr>
          <p:cNvSpPr>
            <a:spLocks noGrp="1"/>
          </p:cNvSpPr>
          <p:nvPr>
            <p:ph type="body" sz="quarter" idx="14" hasCustomPrompt="1"/>
          </p:nvPr>
        </p:nvSpPr>
        <p:spPr>
          <a:xfrm>
            <a:off x="5536134" y="4298055"/>
            <a:ext cx="4319850" cy="300796"/>
          </a:xfrm>
          <a:prstGeom prst="rect">
            <a:avLst/>
          </a:prstGeom>
        </p:spPr>
        <p:txBody>
          <a:bodyPr anchor="ctr" anchorCtr="0">
            <a:noAutofit/>
          </a:bodyPr>
          <a:lstStyle>
            <a:lvl1pPr marL="0" indent="0">
              <a:buNone/>
              <a:defRPr sz="1400" b="1" baseline="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24" name="Text Placeholder 17">
            <a:extLst>
              <a:ext uri="{FF2B5EF4-FFF2-40B4-BE49-F238E27FC236}">
                <a16:creationId xmlns:a16="http://schemas.microsoft.com/office/drawing/2014/main" id="{4ECFC2D7-E306-BA0F-8EFA-E2683FE094BF}"/>
              </a:ext>
            </a:extLst>
          </p:cNvPr>
          <p:cNvSpPr>
            <a:spLocks noGrp="1"/>
          </p:cNvSpPr>
          <p:nvPr>
            <p:ph type="body" sz="quarter" idx="15" hasCustomPrompt="1"/>
          </p:nvPr>
        </p:nvSpPr>
        <p:spPr>
          <a:xfrm>
            <a:off x="5536133" y="4541087"/>
            <a:ext cx="4319851" cy="276276"/>
          </a:xfrm>
          <a:prstGeom prst="rect">
            <a:avLst/>
          </a:prstGeom>
        </p:spPr>
        <p:txBody>
          <a:bodyPr anchor="ctr" anchorCtr="0">
            <a:noAutofit/>
          </a:bodyPr>
          <a:lstStyle>
            <a:lvl1pPr marL="0" indent="0">
              <a:buNone/>
              <a:defRPr sz="1200">
                <a:solidFill>
                  <a:schemeClr val="bg2"/>
                </a:solidFill>
              </a:defRPr>
            </a:lvl1pPr>
          </a:lstStyle>
          <a:p>
            <a:pPr lvl="0"/>
            <a:r>
              <a:rPr lang="en-US"/>
              <a:t>TITLE</a:t>
            </a:r>
          </a:p>
        </p:txBody>
      </p:sp>
      <p:sp>
        <p:nvSpPr>
          <p:cNvPr id="25" name="Text Placeholder 19">
            <a:extLst>
              <a:ext uri="{FF2B5EF4-FFF2-40B4-BE49-F238E27FC236}">
                <a16:creationId xmlns:a16="http://schemas.microsoft.com/office/drawing/2014/main" id="{53F1CF21-B103-8ACB-713C-3B5F127B15DA}"/>
              </a:ext>
            </a:extLst>
          </p:cNvPr>
          <p:cNvSpPr>
            <a:spLocks noGrp="1"/>
          </p:cNvSpPr>
          <p:nvPr>
            <p:ph type="body" sz="quarter" idx="16" hasCustomPrompt="1"/>
          </p:nvPr>
        </p:nvSpPr>
        <p:spPr>
          <a:xfrm>
            <a:off x="5536133" y="4848633"/>
            <a:ext cx="4319851" cy="460077"/>
          </a:xfrm>
          <a:prstGeom prst="rect">
            <a:avLst/>
          </a:prstGeom>
        </p:spPr>
        <p:txBody>
          <a:bodyPr anchor="t" anchorCtr="0">
            <a:noAutofit/>
          </a:bodyPr>
          <a:lstStyle>
            <a:lvl1pPr marL="0" indent="0">
              <a:buNone/>
              <a:defRPr sz="1400">
                <a:solidFill>
                  <a:schemeClr val="tx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pic>
        <p:nvPicPr>
          <p:cNvPr id="4" name="Picture 3" descr="Map&#10;&#10;Description automatically generated">
            <a:extLst>
              <a:ext uri="{FF2B5EF4-FFF2-40B4-BE49-F238E27FC236}">
                <a16:creationId xmlns:a16="http://schemas.microsoft.com/office/drawing/2014/main" id="{A311FDA4-7A3B-FAA0-565B-76867A52E26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51163" y="360000"/>
            <a:ext cx="6318563" cy="3733697"/>
          </a:xfrm>
          <a:prstGeom prst="rect">
            <a:avLst/>
          </a:prstGeom>
        </p:spPr>
      </p:pic>
      <p:sp>
        <p:nvSpPr>
          <p:cNvPr id="18" name="TextBox 17">
            <a:extLst>
              <a:ext uri="{FF2B5EF4-FFF2-40B4-BE49-F238E27FC236}">
                <a16:creationId xmlns:a16="http://schemas.microsoft.com/office/drawing/2014/main" id="{843F4D81-C562-C20D-8599-BABD38EB8F10}"/>
              </a:ext>
            </a:extLst>
          </p:cNvPr>
          <p:cNvSpPr txBox="1"/>
          <p:nvPr userDrawn="1"/>
        </p:nvSpPr>
        <p:spPr>
          <a:xfrm>
            <a:off x="7651798" y="5923336"/>
            <a:ext cx="3392512" cy="350855"/>
          </a:xfrm>
          <a:prstGeom prst="rect">
            <a:avLst/>
          </a:prstGeom>
          <a:noFill/>
        </p:spPr>
        <p:txBody>
          <a:bodyPr wrap="square" rtlCol="0">
            <a:noAutofit/>
          </a:bodyPr>
          <a:lstStyle/>
          <a:p>
            <a:pPr algn="r"/>
            <a:r>
              <a:rPr lang="en-US" sz="1400" b="1" spc="100" dirty="0">
                <a:solidFill>
                  <a:schemeClr val="tx1"/>
                </a:solidFill>
                <a:latin typeface="Arial"/>
                <a:cs typeface="Arial"/>
              </a:rPr>
              <a:t>www.rsginc.com</a:t>
            </a:r>
          </a:p>
          <a:p>
            <a:pPr algn="r" defTabSz="914608">
              <a:tabLst>
                <a:tab pos="4665639" algn="l"/>
              </a:tabLst>
            </a:pPr>
            <a:endParaRPr lang="en-US" sz="1400" spc="100" dirty="0">
              <a:solidFill>
                <a:schemeClr val="bg2"/>
              </a:solidFill>
              <a:latin typeface="Arial"/>
              <a:cs typeface="Arial"/>
            </a:endParaRPr>
          </a:p>
        </p:txBody>
      </p:sp>
      <p:pic>
        <p:nvPicPr>
          <p:cNvPr id="8" name="Picture 7" descr="Logo&#10;&#10;Description automatically generated with medium confidence">
            <a:extLst>
              <a:ext uri="{FF2B5EF4-FFF2-40B4-BE49-F238E27FC236}">
                <a16:creationId xmlns:a16="http://schemas.microsoft.com/office/drawing/2014/main" id="{F5B071AE-DB3F-116D-7192-53CD4C274678}"/>
              </a:ext>
            </a:extLst>
          </p:cNvPr>
          <p:cNvPicPr>
            <a:picLocks noChangeAspect="1"/>
          </p:cNvPicPr>
          <p:nvPr userDrawn="1"/>
        </p:nvPicPr>
        <p:blipFill>
          <a:blip r:embed="rId3"/>
          <a:stretch>
            <a:fillRect/>
          </a:stretch>
        </p:blipFill>
        <p:spPr>
          <a:xfrm>
            <a:off x="1616146" y="2679489"/>
            <a:ext cx="1611849" cy="414687"/>
          </a:xfrm>
          <a:prstGeom prst="rect">
            <a:avLst/>
          </a:prstGeom>
        </p:spPr>
      </p:pic>
    </p:spTree>
    <p:extLst>
      <p:ext uri="{BB962C8B-B14F-4D97-AF65-F5344CB8AC3E}">
        <p14:creationId xmlns:p14="http://schemas.microsoft.com/office/powerpoint/2010/main" val="1818006654"/>
      </p:ext>
    </p:extLst>
  </p:cSld>
  <p:clrMapOvr>
    <a:masterClrMapping/>
  </p:clrMapOvr>
  <p:extLst>
    <p:ext uri="{DCECCB84-F9BA-43D5-87BE-67443E8EF086}">
      <p15:sldGuideLst xmlns:p15="http://schemas.microsoft.com/office/powerpoint/2012/main">
        <p15:guide id="1" pos="5496" userDrawn="1">
          <p15:clr>
            <a:srgbClr val="F26B43"/>
          </p15:clr>
        </p15:guide>
        <p15:guide id="2" pos="2184" userDrawn="1">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204964"/>
      </p:ext>
    </p:extLst>
  </p:cSld>
  <p:clrMapOvr>
    <a:masterClrMapping/>
  </p:clrMapOvr>
  <p:extLst>
    <p:ext uri="{DCECCB84-F9BA-43D5-87BE-67443E8EF086}">
      <p15:sldGuideLst xmlns:p15="http://schemas.microsoft.com/office/powerpoint/2012/main">
        <p15:guide id="1" pos="5496" userDrawn="1">
          <p15:clr>
            <a:srgbClr val="F26B43"/>
          </p15:clr>
        </p15:guide>
        <p15:guide id="2" pos="2184"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1. Light Title Slide">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9FCD27E-7095-C1F1-FAF3-F082C91692B5}"/>
              </a:ext>
            </a:extLst>
          </p:cNvPr>
          <p:cNvSpPr>
            <a:spLocks noGrp="1"/>
          </p:cNvSpPr>
          <p:nvPr>
            <p:ph type="body" sz="quarter" idx="11" hasCustomPrompt="1"/>
          </p:nvPr>
        </p:nvSpPr>
        <p:spPr>
          <a:xfrm>
            <a:off x="850899" y="5874684"/>
            <a:ext cx="5742941" cy="290286"/>
          </a:xfrm>
          <a:prstGeom prst="rect">
            <a:avLst/>
          </a:prstGeom>
        </p:spPr>
        <p:txBody>
          <a:bodyPr lIns="0" rIns="0" anchor="ctr" anchorCtr="0">
            <a:spAutoFit/>
          </a:bodyPr>
          <a:lstStyle>
            <a:lvl1pPr marL="0" indent="0">
              <a:buNone/>
              <a:defRPr sz="1200">
                <a:solidFill>
                  <a:srgbClr val="48484A"/>
                </a:solidFill>
              </a:defRPr>
            </a:lvl1pPr>
            <a:lvl2pPr marL="457200" indent="0">
              <a:buNone/>
              <a:defRPr sz="1200">
                <a:solidFill>
                  <a:schemeClr val="bg2"/>
                </a:solidFill>
              </a:defRPr>
            </a:lvl2pPr>
          </a:lstStyle>
          <a:p>
            <a:pPr lvl="0"/>
            <a:r>
              <a:rPr lang="en-US"/>
              <a:t>Click to Add Presenter(s) Name</a:t>
            </a:r>
          </a:p>
        </p:txBody>
      </p:sp>
      <p:pic>
        <p:nvPicPr>
          <p:cNvPr id="6" name="Picture 5" descr="A picture containing text, clipart&#10;&#10;Description automatically generated">
            <a:extLst>
              <a:ext uri="{FF2B5EF4-FFF2-40B4-BE49-F238E27FC236}">
                <a16:creationId xmlns:a16="http://schemas.microsoft.com/office/drawing/2014/main" id="{1797F270-A2B4-8364-FC2E-0AAB0EC5308C}"/>
              </a:ext>
            </a:extLst>
          </p:cNvPr>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707525" y="3232308"/>
            <a:ext cx="1701209" cy="546178"/>
          </a:xfrm>
          <a:prstGeom prst="rect">
            <a:avLst/>
          </a:prstGeom>
        </p:spPr>
      </p:pic>
      <p:sp>
        <p:nvSpPr>
          <p:cNvPr id="5" name="Text Placeholder 18">
            <a:extLst>
              <a:ext uri="{FF2B5EF4-FFF2-40B4-BE49-F238E27FC236}">
                <a16:creationId xmlns:a16="http://schemas.microsoft.com/office/drawing/2014/main" id="{94DCB2F8-3D31-92DA-EED3-DBC6BBC632C7}"/>
              </a:ext>
            </a:extLst>
          </p:cNvPr>
          <p:cNvSpPr>
            <a:spLocks noGrp="1"/>
          </p:cNvSpPr>
          <p:nvPr>
            <p:ph type="body" sz="quarter" idx="12" hasCustomPrompt="1"/>
          </p:nvPr>
        </p:nvSpPr>
        <p:spPr>
          <a:xfrm>
            <a:off x="850899" y="5674462"/>
            <a:ext cx="5742941" cy="192938"/>
          </a:xfrm>
          <a:prstGeom prst="rect">
            <a:avLst/>
          </a:prstGeom>
        </p:spPr>
        <p:txBody>
          <a:bodyPr lIns="0" tIns="0" rIns="0" bIns="0" anchor="ctr" anchorCtr="0">
            <a:spAutoFit/>
          </a:bodyPr>
          <a:lstStyle>
            <a:lvl1pPr marL="0" indent="0">
              <a:spcBef>
                <a:spcPts val="600"/>
              </a:spcBef>
              <a:buNone/>
              <a:defRPr sz="1200">
                <a:solidFill>
                  <a:srgbClr val="F68B1F"/>
                </a:solidFill>
              </a:defRPr>
            </a:lvl1pPr>
            <a:lvl2pPr marL="457200" indent="0">
              <a:buNone/>
              <a:defRPr sz="1200">
                <a:solidFill>
                  <a:srgbClr val="F48024"/>
                </a:solidFill>
              </a:defRPr>
            </a:lvl2pPr>
            <a:lvl3pPr marL="914400" indent="0">
              <a:buNone/>
              <a:defRPr sz="1200">
                <a:solidFill>
                  <a:srgbClr val="F48024"/>
                </a:solidFill>
              </a:defRPr>
            </a:lvl3pPr>
            <a:lvl4pPr marL="1371600" indent="0">
              <a:buNone/>
              <a:defRPr sz="1200">
                <a:solidFill>
                  <a:srgbClr val="F48024"/>
                </a:solidFill>
              </a:defRPr>
            </a:lvl4pPr>
            <a:lvl5pPr marL="1828800" indent="0">
              <a:buNone/>
              <a:defRPr sz="1200">
                <a:solidFill>
                  <a:srgbClr val="F48024"/>
                </a:solidFill>
              </a:defRPr>
            </a:lvl5pPr>
          </a:lstStyle>
          <a:p>
            <a:pPr lvl="0"/>
            <a:r>
              <a:rPr lang="en-US"/>
              <a:t>Click to Add Date</a:t>
            </a:r>
          </a:p>
        </p:txBody>
      </p:sp>
      <p:sp>
        <p:nvSpPr>
          <p:cNvPr id="7" name="Google Shape;30;p7">
            <a:extLst>
              <a:ext uri="{FF2B5EF4-FFF2-40B4-BE49-F238E27FC236}">
                <a16:creationId xmlns:a16="http://schemas.microsoft.com/office/drawing/2014/main" id="{2CECDA5D-E574-98D4-0D4B-40911EB01B15}"/>
              </a:ext>
            </a:extLst>
          </p:cNvPr>
          <p:cNvSpPr txBox="1">
            <a:spLocks noGrp="1"/>
          </p:cNvSpPr>
          <p:nvPr>
            <p:ph type="subTitle" idx="1" hasCustomPrompt="1"/>
          </p:nvPr>
        </p:nvSpPr>
        <p:spPr>
          <a:xfrm>
            <a:off x="850899" y="3152152"/>
            <a:ext cx="4625341" cy="350865"/>
          </a:xfrm>
          <a:prstGeom prst="rect">
            <a:avLst/>
          </a:prstGeom>
        </p:spPr>
        <p:txBody>
          <a:bodyPr spcFirstLastPara="1" wrap="square" lIns="0" tIns="0" rIns="0" bIns="0" anchor="t" anchorCtr="0">
            <a:spAutoFit/>
          </a:bodyPr>
          <a:lstStyle>
            <a:lvl1pPr marL="0" lvl="0" rtl="0">
              <a:spcBef>
                <a:spcPts val="0"/>
              </a:spcBef>
              <a:spcAft>
                <a:spcPts val="0"/>
              </a:spcAft>
              <a:buNone/>
              <a:defRPr>
                <a:solidFill>
                  <a:schemeClr val="bg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dirty="0"/>
              <a:t>Click to add Presentation Subtitle</a:t>
            </a:r>
            <a:endParaRPr dirty="0"/>
          </a:p>
        </p:txBody>
      </p:sp>
      <p:sp>
        <p:nvSpPr>
          <p:cNvPr id="9" name="Google Shape;31;p7">
            <a:extLst>
              <a:ext uri="{FF2B5EF4-FFF2-40B4-BE49-F238E27FC236}">
                <a16:creationId xmlns:a16="http://schemas.microsoft.com/office/drawing/2014/main" id="{68547EE5-F183-04D0-8601-27012AAF9CB4}"/>
              </a:ext>
            </a:extLst>
          </p:cNvPr>
          <p:cNvSpPr txBox="1">
            <a:spLocks noGrp="1"/>
          </p:cNvSpPr>
          <p:nvPr>
            <p:ph type="title" hasCustomPrompt="1"/>
          </p:nvPr>
        </p:nvSpPr>
        <p:spPr>
          <a:xfrm>
            <a:off x="850899" y="1496477"/>
            <a:ext cx="5539741" cy="1231106"/>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a:solidFill>
                  <a:srgbClr val="48484A"/>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a:t>Click To Add Presentation Title</a:t>
            </a:r>
            <a:endParaRPr/>
          </a:p>
        </p:txBody>
      </p:sp>
      <p:grpSp>
        <p:nvGrpSpPr>
          <p:cNvPr id="10" name="Group 9">
            <a:extLst>
              <a:ext uri="{FF2B5EF4-FFF2-40B4-BE49-F238E27FC236}">
                <a16:creationId xmlns:a16="http://schemas.microsoft.com/office/drawing/2014/main" id="{88E56B88-6B80-DAA7-0E19-DF822ECA59B0}"/>
              </a:ext>
            </a:extLst>
          </p:cNvPr>
          <p:cNvGrpSpPr/>
          <p:nvPr userDrawn="1"/>
        </p:nvGrpSpPr>
        <p:grpSpPr>
          <a:xfrm>
            <a:off x="3031209" y="1600200"/>
            <a:ext cx="9145351" cy="5257800"/>
            <a:chOff x="1377056" y="652144"/>
            <a:chExt cx="13180133" cy="7577456"/>
          </a:xfrm>
        </p:grpSpPr>
        <p:sp>
          <p:nvSpPr>
            <p:cNvPr id="11" name="Triangle 10">
              <a:extLst>
                <a:ext uri="{FF2B5EF4-FFF2-40B4-BE49-F238E27FC236}">
                  <a16:creationId xmlns:a16="http://schemas.microsoft.com/office/drawing/2014/main" id="{B3F66F09-50ED-A31C-D8C9-DBB9A7C82210}"/>
                </a:ext>
              </a:extLst>
            </p:cNvPr>
            <p:cNvSpPr/>
            <p:nvPr/>
          </p:nvSpPr>
          <p:spPr>
            <a:xfrm>
              <a:off x="6288365" y="3057984"/>
              <a:ext cx="8268824" cy="51716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F39004B4-B9D9-63A1-8F3C-CCF0D6CF64D2}"/>
                </a:ext>
              </a:extLst>
            </p:cNvPr>
            <p:cNvSpPr/>
            <p:nvPr/>
          </p:nvSpPr>
          <p:spPr>
            <a:xfrm>
              <a:off x="1377056" y="652144"/>
              <a:ext cx="10564658" cy="6607513"/>
            </a:xfrm>
            <a:prstGeom prst="triangle">
              <a:avLst/>
            </a:prstGeom>
            <a:gradFill>
              <a:gsLst>
                <a:gs pos="0">
                  <a:srgbClr val="DCDDDE"/>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1994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Basic Text Layout">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11430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25AD49AC-3F70-E415-0E42-F4A6FE435588}"/>
              </a:ext>
            </a:extLst>
          </p:cNvPr>
          <p:cNvSpPr>
            <a:spLocks noGrp="1"/>
          </p:cNvSpPr>
          <p:nvPr>
            <p:ph type="sldNum" sz="quarter" idx="12"/>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328563164"/>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 Basic Text Layout w/Section Label">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11430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4" name="Text Placeholder 13">
            <a:extLst>
              <a:ext uri="{FF2B5EF4-FFF2-40B4-BE49-F238E27FC236}">
                <a16:creationId xmlns:a16="http://schemas.microsoft.com/office/drawing/2014/main" id="{73B4A60C-7BA2-B560-2EEF-139DAF30216C}"/>
              </a:ext>
            </a:extLst>
          </p:cNvPr>
          <p:cNvSpPr>
            <a:spLocks noGrp="1"/>
          </p:cNvSpPr>
          <p:nvPr>
            <p:ph type="body" sz="quarter" idx="12" hasCustomPrompt="1"/>
          </p:nvPr>
        </p:nvSpPr>
        <p:spPr>
          <a:xfrm>
            <a:off x="9000565" y="308257"/>
            <a:ext cx="3523130" cy="225143"/>
          </a:xfrm>
          <a:prstGeom prst="roundRect">
            <a:avLst>
              <a:gd name="adj" fmla="val 50000"/>
            </a:avLst>
          </a:prstGeom>
          <a:ln>
            <a:solidFill>
              <a:srgbClr val="77787B"/>
            </a:solidFill>
          </a:ln>
        </p:spPr>
        <p:txBody>
          <a:bodyPr wrap="square" lIns="91440" tIns="0" rIns="1143000" bIns="0" anchor="ctr" anchorCtr="0">
            <a:spAutoFit/>
          </a:bodyPr>
          <a:lstStyle>
            <a:lvl1pPr marL="0" algn="r">
              <a:lnSpc>
                <a:spcPct val="114000"/>
              </a:lnSpc>
              <a:spcBef>
                <a:spcPts val="800"/>
              </a:spcBef>
              <a:defRPr sz="1000" b="0" i="0">
                <a:solidFill>
                  <a:srgbClr val="77787B"/>
                </a:solidFill>
                <a:latin typeface="Arial Narrow" panose="020B0604020202020204" pitchFamily="34" charset="0"/>
                <a:cs typeface="Arial Narrow" panose="020B0604020202020204" pitchFamily="34" charset="0"/>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SECTION/CHAPTER LABEL</a:t>
            </a:r>
          </a:p>
        </p:txBody>
      </p:sp>
      <p:sp>
        <p:nvSpPr>
          <p:cNvPr id="2" name="Slide Number Placeholder 1">
            <a:extLst>
              <a:ext uri="{FF2B5EF4-FFF2-40B4-BE49-F238E27FC236}">
                <a16:creationId xmlns:a16="http://schemas.microsoft.com/office/drawing/2014/main" id="{9650D6AE-20BD-C1FE-5C1A-851FF1DEFBEB}"/>
              </a:ext>
            </a:extLst>
          </p:cNvPr>
          <p:cNvSpPr>
            <a:spLocks noGrp="1"/>
          </p:cNvSpPr>
          <p:nvPr>
            <p:ph type="sldNum" sz="quarter" idx="13"/>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2865745013"/>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 Basic Text Layout w/ Sub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chemeClr val="tx1"/>
                </a:solidFill>
              </a:defRPr>
            </a:lvl1pPr>
          </a:lstStyle>
          <a:p>
            <a:r>
              <a:rPr lang="en-US"/>
              <a:t>Click to Add Slide Title</a:t>
            </a:r>
          </a:p>
        </p:txBody>
      </p:sp>
      <p:sp>
        <p:nvSpPr>
          <p:cNvPr id="12" name="Text Placeholder 11">
            <a:extLst>
              <a:ext uri="{FF2B5EF4-FFF2-40B4-BE49-F238E27FC236}">
                <a16:creationId xmlns:a16="http://schemas.microsoft.com/office/drawing/2014/main" id="{5BFC07B1-4A2C-BFFE-299F-BE8A479401E8}"/>
              </a:ext>
            </a:extLst>
          </p:cNvPr>
          <p:cNvSpPr>
            <a:spLocks noGrp="1"/>
          </p:cNvSpPr>
          <p:nvPr>
            <p:ph type="body" sz="quarter" idx="10" hasCustomPrompt="1"/>
          </p:nvPr>
        </p:nvSpPr>
        <p:spPr>
          <a:xfrm>
            <a:off x="838200" y="1600200"/>
            <a:ext cx="10515600" cy="413896"/>
          </a:xfrm>
        </p:spPr>
        <p:txBody>
          <a:bodyPr wrap="square">
            <a:spAutoFit/>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20574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49685344-3280-7AF1-6023-E51FA388BA2C}"/>
              </a:ext>
            </a:extLst>
          </p:cNvPr>
          <p:cNvSpPr>
            <a:spLocks noGrp="1"/>
          </p:cNvSpPr>
          <p:nvPr>
            <p:ph type="sldNum" sz="quarter" idx="12"/>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98410726"/>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4. Basic Text Layout w/ Presentation Nam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861986"/>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1600200"/>
            <a:ext cx="105156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4" name="Text Placeholder 3">
            <a:extLst>
              <a:ext uri="{FF2B5EF4-FFF2-40B4-BE49-F238E27FC236}">
                <a16:creationId xmlns:a16="http://schemas.microsoft.com/office/drawing/2014/main" id="{BA9232AE-4595-4555-77DD-AF78773A42DD}"/>
              </a:ext>
            </a:extLst>
          </p:cNvPr>
          <p:cNvSpPr>
            <a:spLocks noGrp="1"/>
          </p:cNvSpPr>
          <p:nvPr>
            <p:ph type="body" sz="quarter" idx="12" hasCustomPrompt="1"/>
          </p:nvPr>
        </p:nvSpPr>
        <p:spPr>
          <a:xfrm>
            <a:off x="838199" y="533400"/>
            <a:ext cx="10515601" cy="328613"/>
          </a:xfrm>
        </p:spPr>
        <p:txBody>
          <a:bodyPr tIns="0" bIns="0"/>
          <a:lstStyle>
            <a:lvl1pPr marL="0">
              <a:spcBef>
                <a:spcPts val="0"/>
              </a:spcBef>
              <a:defRPr b="1" i="0">
                <a:solidFill>
                  <a:schemeClr val="bg2"/>
                </a:solidFill>
                <a:latin typeface="Arial" panose="020B0604020202020204" pitchFamily="34" charset="0"/>
                <a:cs typeface="Arial" panose="020B0604020202020204" pitchFamily="34" charset="0"/>
              </a:defRPr>
            </a:lvl1pPr>
          </a:lstStyle>
          <a:p>
            <a:pPr lvl="0"/>
            <a:r>
              <a:rPr lang="en-US"/>
              <a:t>Presentation Name</a:t>
            </a:r>
          </a:p>
        </p:txBody>
      </p:sp>
      <p:sp>
        <p:nvSpPr>
          <p:cNvPr id="2" name="Slide Number Placeholder 1">
            <a:extLst>
              <a:ext uri="{FF2B5EF4-FFF2-40B4-BE49-F238E27FC236}">
                <a16:creationId xmlns:a16="http://schemas.microsoft.com/office/drawing/2014/main" id="{FF76B917-98FB-0E2A-1BEA-B96A1F117513}"/>
              </a:ext>
            </a:extLst>
          </p:cNvPr>
          <p:cNvSpPr>
            <a:spLocks noGrp="1"/>
          </p:cNvSpPr>
          <p:nvPr>
            <p:ph type="sldNum" sz="quarter" idx="13"/>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548184083"/>
      </p:ext>
    </p:extLst>
  </p:cSld>
  <p:clrMapOvr>
    <a:masterClrMapping/>
  </p:clrMapOvr>
  <p:extLst>
    <p:ext uri="{DCECCB84-F9BA-43D5-87BE-67443E8EF086}">
      <p15:sldGuideLst xmlns:p15="http://schemas.microsoft.com/office/powerpoint/2012/main">
        <p15:guide id="1" orient="horz" pos="3888" userDrawn="1">
          <p15:clr>
            <a:srgbClr val="A4A3A4"/>
          </p15:clr>
        </p15:guide>
        <p15:guide id="2" orient="horz" pos="72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5. Two Colum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12" name="Text Placeholder 11">
            <a:extLst>
              <a:ext uri="{FF2B5EF4-FFF2-40B4-BE49-F238E27FC236}">
                <a16:creationId xmlns:a16="http://schemas.microsoft.com/office/drawing/2014/main" id="{5BFC07B1-4A2C-BFFE-299F-BE8A479401E8}"/>
              </a:ext>
            </a:extLst>
          </p:cNvPr>
          <p:cNvSpPr>
            <a:spLocks noGrp="1"/>
          </p:cNvSpPr>
          <p:nvPr>
            <p:ph type="body" sz="quarter" idx="10" hasCustomPrompt="1"/>
          </p:nvPr>
        </p:nvSpPr>
        <p:spPr>
          <a:xfrm>
            <a:off x="838200" y="1600200"/>
            <a:ext cx="5257800" cy="402771"/>
          </a:xfrm>
        </p:spPr>
        <p:txBody>
          <a:bodyPr numCol="2" spcCol="228600"/>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4" name="Text Placeholder 13">
            <a:extLst>
              <a:ext uri="{FF2B5EF4-FFF2-40B4-BE49-F238E27FC236}">
                <a16:creationId xmlns:a16="http://schemas.microsoft.com/office/drawing/2014/main" id="{9034309F-E676-50A0-CFF5-D89738F86B08}"/>
              </a:ext>
            </a:extLst>
          </p:cNvPr>
          <p:cNvSpPr>
            <a:spLocks noGrp="1"/>
          </p:cNvSpPr>
          <p:nvPr>
            <p:ph type="body" sz="quarter" idx="11" hasCustomPrompt="1"/>
          </p:nvPr>
        </p:nvSpPr>
        <p:spPr>
          <a:xfrm>
            <a:off x="838200" y="2057400"/>
            <a:ext cx="49149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Text Placeholder 11">
            <a:extLst>
              <a:ext uri="{FF2B5EF4-FFF2-40B4-BE49-F238E27FC236}">
                <a16:creationId xmlns:a16="http://schemas.microsoft.com/office/drawing/2014/main" id="{CB1EDAF6-EB91-D1A7-44DD-A4E61F8DFD9E}"/>
              </a:ext>
            </a:extLst>
          </p:cNvPr>
          <p:cNvSpPr>
            <a:spLocks noGrp="1"/>
          </p:cNvSpPr>
          <p:nvPr>
            <p:ph type="body" sz="quarter" idx="12" hasCustomPrompt="1"/>
          </p:nvPr>
        </p:nvSpPr>
        <p:spPr>
          <a:xfrm>
            <a:off x="6096000" y="1600200"/>
            <a:ext cx="502920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4" name="Text Placeholder 13">
            <a:extLst>
              <a:ext uri="{FF2B5EF4-FFF2-40B4-BE49-F238E27FC236}">
                <a16:creationId xmlns:a16="http://schemas.microsoft.com/office/drawing/2014/main" id="{B81FBD8B-7FB0-CC32-D7E7-88420B53FDF4}"/>
              </a:ext>
            </a:extLst>
          </p:cNvPr>
          <p:cNvSpPr>
            <a:spLocks noGrp="1"/>
          </p:cNvSpPr>
          <p:nvPr>
            <p:ph type="body" sz="quarter" idx="13" hasCustomPrompt="1"/>
          </p:nvPr>
        </p:nvSpPr>
        <p:spPr>
          <a:xfrm>
            <a:off x="6096000" y="2057400"/>
            <a:ext cx="502920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5" name="Slide Number Placeholder 4">
            <a:extLst>
              <a:ext uri="{FF2B5EF4-FFF2-40B4-BE49-F238E27FC236}">
                <a16:creationId xmlns:a16="http://schemas.microsoft.com/office/drawing/2014/main" id="{F2A041A6-302D-3394-0811-4018D4519DB5}"/>
              </a:ext>
            </a:extLst>
          </p:cNvPr>
          <p:cNvSpPr>
            <a:spLocks noGrp="1"/>
          </p:cNvSpPr>
          <p:nvPr>
            <p:ph type="sldNum" sz="quarter" idx="14"/>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270947574"/>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6. Three Colum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3084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5" name="Text Placeholder 11">
            <a:extLst>
              <a:ext uri="{FF2B5EF4-FFF2-40B4-BE49-F238E27FC236}">
                <a16:creationId xmlns:a16="http://schemas.microsoft.com/office/drawing/2014/main" id="{7ACBEB4B-02A4-6932-08E2-74720A311752}"/>
              </a:ext>
            </a:extLst>
          </p:cNvPr>
          <p:cNvSpPr>
            <a:spLocks noGrp="1"/>
          </p:cNvSpPr>
          <p:nvPr>
            <p:ph type="body" sz="quarter" idx="14" hasCustomPrompt="1"/>
          </p:nvPr>
        </p:nvSpPr>
        <p:spPr>
          <a:xfrm>
            <a:off x="84582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6" name="Text Placeholder 13">
            <a:extLst>
              <a:ext uri="{FF2B5EF4-FFF2-40B4-BE49-F238E27FC236}">
                <a16:creationId xmlns:a16="http://schemas.microsoft.com/office/drawing/2014/main" id="{1367BD69-FD9E-3A9C-9AD5-BB452E4B7CDE}"/>
              </a:ext>
            </a:extLst>
          </p:cNvPr>
          <p:cNvSpPr>
            <a:spLocks noGrp="1"/>
          </p:cNvSpPr>
          <p:nvPr>
            <p:ph type="body" sz="quarter" idx="15" hasCustomPrompt="1"/>
          </p:nvPr>
        </p:nvSpPr>
        <p:spPr>
          <a:xfrm>
            <a:off x="84582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13" name="Text Placeholder 11">
            <a:extLst>
              <a:ext uri="{FF2B5EF4-FFF2-40B4-BE49-F238E27FC236}">
                <a16:creationId xmlns:a16="http://schemas.microsoft.com/office/drawing/2014/main" id="{00B5DC6D-1328-F057-4937-9566B460457D}"/>
              </a:ext>
            </a:extLst>
          </p:cNvPr>
          <p:cNvSpPr>
            <a:spLocks noGrp="1"/>
          </p:cNvSpPr>
          <p:nvPr>
            <p:ph type="body" sz="quarter" idx="16" hasCustomPrompt="1"/>
          </p:nvPr>
        </p:nvSpPr>
        <p:spPr>
          <a:xfrm>
            <a:off x="451358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5" name="Text Placeholder 13">
            <a:extLst>
              <a:ext uri="{FF2B5EF4-FFF2-40B4-BE49-F238E27FC236}">
                <a16:creationId xmlns:a16="http://schemas.microsoft.com/office/drawing/2014/main" id="{E213A885-1F4F-1728-31E0-7AA9E0754B1B}"/>
              </a:ext>
            </a:extLst>
          </p:cNvPr>
          <p:cNvSpPr>
            <a:spLocks noGrp="1"/>
          </p:cNvSpPr>
          <p:nvPr>
            <p:ph type="body" sz="quarter" idx="17" hasCustomPrompt="1"/>
          </p:nvPr>
        </p:nvSpPr>
        <p:spPr>
          <a:xfrm>
            <a:off x="451358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16" name="Text Placeholder 11">
            <a:extLst>
              <a:ext uri="{FF2B5EF4-FFF2-40B4-BE49-F238E27FC236}">
                <a16:creationId xmlns:a16="http://schemas.microsoft.com/office/drawing/2014/main" id="{34A5DFFB-1954-28F4-DD63-7C02542F5AF2}"/>
              </a:ext>
            </a:extLst>
          </p:cNvPr>
          <p:cNvSpPr>
            <a:spLocks noGrp="1"/>
          </p:cNvSpPr>
          <p:nvPr>
            <p:ph type="body" sz="quarter" idx="18" hasCustomPrompt="1"/>
          </p:nvPr>
        </p:nvSpPr>
        <p:spPr>
          <a:xfrm>
            <a:off x="8171180" y="1600200"/>
            <a:ext cx="3197860" cy="400110"/>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7" name="Text Placeholder 13">
            <a:extLst>
              <a:ext uri="{FF2B5EF4-FFF2-40B4-BE49-F238E27FC236}">
                <a16:creationId xmlns:a16="http://schemas.microsoft.com/office/drawing/2014/main" id="{998CCB19-1C2D-D834-6030-C8155F60D03D}"/>
              </a:ext>
            </a:extLst>
          </p:cNvPr>
          <p:cNvSpPr>
            <a:spLocks noGrp="1"/>
          </p:cNvSpPr>
          <p:nvPr>
            <p:ph type="body" sz="quarter" idx="19" hasCustomPrompt="1"/>
          </p:nvPr>
        </p:nvSpPr>
        <p:spPr>
          <a:xfrm>
            <a:off x="8171180" y="2068286"/>
            <a:ext cx="319786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Slide Number Placeholder 1">
            <a:extLst>
              <a:ext uri="{FF2B5EF4-FFF2-40B4-BE49-F238E27FC236}">
                <a16:creationId xmlns:a16="http://schemas.microsoft.com/office/drawing/2014/main" id="{4AAF32D0-2FC5-D590-193D-FFE83FF556A0}"/>
              </a:ext>
            </a:extLst>
          </p:cNvPr>
          <p:cNvSpPr>
            <a:spLocks noGrp="1"/>
          </p:cNvSpPr>
          <p:nvPr>
            <p:ph type="sldNum" sz="quarter" idx="20"/>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490508015"/>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7.Four Colum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524B870-2723-ED1E-1185-6DE6B4621613}"/>
              </a:ext>
            </a:extLst>
          </p:cNvPr>
          <p:cNvSpPr>
            <a:spLocks noGrp="1"/>
          </p:cNvSpPr>
          <p:nvPr>
            <p:ph type="title" hasCustomPrompt="1"/>
          </p:nvPr>
        </p:nvSpPr>
        <p:spPr>
          <a:xfrm>
            <a:off x="838200" y="548958"/>
            <a:ext cx="10515600" cy="542521"/>
          </a:xfrm>
          <a:prstGeom prst="rect">
            <a:avLst/>
          </a:prstGeom>
        </p:spPr>
        <p:txBody>
          <a:bodyPr vert="horz" wrap="square" lIns="0" tIns="45720" rIns="0" bIns="45720" rtlCol="0" anchor="t">
            <a:spAutoFit/>
          </a:bodyPr>
          <a:lstStyle>
            <a:lvl1pPr>
              <a:lnSpc>
                <a:spcPct val="100000"/>
              </a:lnSpc>
              <a:defRPr>
                <a:solidFill>
                  <a:srgbClr val="48484A"/>
                </a:solidFill>
              </a:defRPr>
            </a:lvl1pPr>
          </a:lstStyle>
          <a:p>
            <a:r>
              <a:rPr lang="en-US"/>
              <a:t>Click to Add Slide Title</a:t>
            </a:r>
          </a:p>
        </p:txBody>
      </p:sp>
      <p:sp>
        <p:nvSpPr>
          <p:cNvPr id="5" name="Text Placeholder 11">
            <a:extLst>
              <a:ext uri="{FF2B5EF4-FFF2-40B4-BE49-F238E27FC236}">
                <a16:creationId xmlns:a16="http://schemas.microsoft.com/office/drawing/2014/main" id="{7ACBEB4B-02A4-6932-08E2-74720A311752}"/>
              </a:ext>
            </a:extLst>
          </p:cNvPr>
          <p:cNvSpPr>
            <a:spLocks noGrp="1"/>
          </p:cNvSpPr>
          <p:nvPr>
            <p:ph type="body" sz="quarter" idx="14" hasCustomPrompt="1"/>
          </p:nvPr>
        </p:nvSpPr>
        <p:spPr>
          <a:xfrm>
            <a:off x="84582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6" name="Text Placeholder 13">
            <a:extLst>
              <a:ext uri="{FF2B5EF4-FFF2-40B4-BE49-F238E27FC236}">
                <a16:creationId xmlns:a16="http://schemas.microsoft.com/office/drawing/2014/main" id="{1367BD69-FD9E-3A9C-9AD5-BB452E4B7CDE}"/>
              </a:ext>
            </a:extLst>
          </p:cNvPr>
          <p:cNvSpPr>
            <a:spLocks noGrp="1"/>
          </p:cNvSpPr>
          <p:nvPr>
            <p:ph type="body" sz="quarter" idx="15" hasCustomPrompt="1"/>
          </p:nvPr>
        </p:nvSpPr>
        <p:spPr>
          <a:xfrm>
            <a:off x="84582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2" name="Text Placeholder 11">
            <a:extLst>
              <a:ext uri="{FF2B5EF4-FFF2-40B4-BE49-F238E27FC236}">
                <a16:creationId xmlns:a16="http://schemas.microsoft.com/office/drawing/2014/main" id="{209158C8-1C08-69E2-BAB5-DD560E43E696}"/>
              </a:ext>
            </a:extLst>
          </p:cNvPr>
          <p:cNvSpPr>
            <a:spLocks noGrp="1"/>
          </p:cNvSpPr>
          <p:nvPr>
            <p:ph type="body" sz="quarter" idx="16" hasCustomPrompt="1"/>
          </p:nvPr>
        </p:nvSpPr>
        <p:spPr>
          <a:xfrm>
            <a:off x="346710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4" name="Text Placeholder 13">
            <a:extLst>
              <a:ext uri="{FF2B5EF4-FFF2-40B4-BE49-F238E27FC236}">
                <a16:creationId xmlns:a16="http://schemas.microsoft.com/office/drawing/2014/main" id="{FF38F664-8288-08C0-827F-D4BE9605E9FE}"/>
              </a:ext>
            </a:extLst>
          </p:cNvPr>
          <p:cNvSpPr>
            <a:spLocks noGrp="1"/>
          </p:cNvSpPr>
          <p:nvPr>
            <p:ph type="body" sz="quarter" idx="17" hasCustomPrompt="1"/>
          </p:nvPr>
        </p:nvSpPr>
        <p:spPr>
          <a:xfrm>
            <a:off x="346710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7" name="Text Placeholder 11">
            <a:extLst>
              <a:ext uri="{FF2B5EF4-FFF2-40B4-BE49-F238E27FC236}">
                <a16:creationId xmlns:a16="http://schemas.microsoft.com/office/drawing/2014/main" id="{E92C7044-946E-1549-F8C4-1D8CFAD54FB2}"/>
              </a:ext>
            </a:extLst>
          </p:cNvPr>
          <p:cNvSpPr>
            <a:spLocks noGrp="1"/>
          </p:cNvSpPr>
          <p:nvPr>
            <p:ph type="body" sz="quarter" idx="18" hasCustomPrompt="1"/>
          </p:nvPr>
        </p:nvSpPr>
        <p:spPr>
          <a:xfrm>
            <a:off x="609854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8" name="Text Placeholder 13">
            <a:extLst>
              <a:ext uri="{FF2B5EF4-FFF2-40B4-BE49-F238E27FC236}">
                <a16:creationId xmlns:a16="http://schemas.microsoft.com/office/drawing/2014/main" id="{3A6B007A-FCEA-0F54-3DD8-D7974F6C9221}"/>
              </a:ext>
            </a:extLst>
          </p:cNvPr>
          <p:cNvSpPr>
            <a:spLocks noGrp="1"/>
          </p:cNvSpPr>
          <p:nvPr>
            <p:ph type="body" sz="quarter" idx="19" hasCustomPrompt="1"/>
          </p:nvPr>
        </p:nvSpPr>
        <p:spPr>
          <a:xfrm>
            <a:off x="609854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9" name="Text Placeholder 11">
            <a:extLst>
              <a:ext uri="{FF2B5EF4-FFF2-40B4-BE49-F238E27FC236}">
                <a16:creationId xmlns:a16="http://schemas.microsoft.com/office/drawing/2014/main" id="{DABD4069-9F07-3CF6-4042-2D963DE17A50}"/>
              </a:ext>
            </a:extLst>
          </p:cNvPr>
          <p:cNvSpPr>
            <a:spLocks noGrp="1"/>
          </p:cNvSpPr>
          <p:nvPr>
            <p:ph type="body" sz="quarter" idx="20" hasCustomPrompt="1"/>
          </p:nvPr>
        </p:nvSpPr>
        <p:spPr>
          <a:xfrm>
            <a:off x="8729980" y="1600200"/>
            <a:ext cx="2395220" cy="707886"/>
          </a:xfrm>
        </p:spPr>
        <p:txBody>
          <a:bodyPr/>
          <a:lstStyle>
            <a:lvl1pPr marL="0">
              <a:lnSpc>
                <a:spcPct val="100000"/>
              </a:lnSpc>
              <a:defRPr b="1" i="0">
                <a:solidFill>
                  <a:schemeClr val="bg2"/>
                </a:solidFill>
                <a:latin typeface="Arial" panose="020B0604020202020204" pitchFamily="34" charset="0"/>
                <a:cs typeface="Arial" panose="020B0604020202020204" pitchFamily="34" charset="0"/>
              </a:defRPr>
            </a:lvl1pPr>
          </a:lstStyle>
          <a:p>
            <a:pPr lvl="0"/>
            <a:r>
              <a:rPr lang="en-US"/>
              <a:t>Click to edit Subtitle</a:t>
            </a:r>
          </a:p>
        </p:txBody>
      </p:sp>
      <p:sp>
        <p:nvSpPr>
          <p:cNvPr id="10" name="Text Placeholder 13">
            <a:extLst>
              <a:ext uri="{FF2B5EF4-FFF2-40B4-BE49-F238E27FC236}">
                <a16:creationId xmlns:a16="http://schemas.microsoft.com/office/drawing/2014/main" id="{CAC8C6CA-34FB-C4C1-AE9E-BD6767102F1A}"/>
              </a:ext>
            </a:extLst>
          </p:cNvPr>
          <p:cNvSpPr>
            <a:spLocks noGrp="1"/>
          </p:cNvSpPr>
          <p:nvPr>
            <p:ph type="body" sz="quarter" idx="21" hasCustomPrompt="1"/>
          </p:nvPr>
        </p:nvSpPr>
        <p:spPr>
          <a:xfrm>
            <a:off x="8729980" y="2514600"/>
            <a:ext cx="2395220" cy="285271"/>
          </a:xfrm>
        </p:spPr>
        <p:txBody>
          <a:bodyPr wrap="square">
            <a:spAutoFit/>
          </a:bodyPr>
          <a:lstStyle>
            <a:lvl1pPr marL="0">
              <a:lnSpc>
                <a:spcPct val="114000"/>
              </a:lnSpc>
              <a:spcBef>
                <a:spcPts val="800"/>
              </a:spcBef>
              <a:defRPr sz="1200">
                <a:solidFill>
                  <a:srgbClr val="48484A"/>
                </a:solidFill>
              </a:defRPr>
            </a:lvl1pPr>
            <a:lvl2pPr marL="0">
              <a:lnSpc>
                <a:spcPct val="114000"/>
              </a:lnSpc>
              <a:spcBef>
                <a:spcPts val="600"/>
              </a:spcBef>
              <a:defRPr>
                <a:solidFill>
                  <a:srgbClr val="48484A"/>
                </a:solidFill>
              </a:defRPr>
            </a:lvl2pPr>
            <a:lvl3pPr marL="0">
              <a:lnSpc>
                <a:spcPct val="114000"/>
              </a:lnSpc>
              <a:spcBef>
                <a:spcPts val="600"/>
              </a:spcBef>
              <a:defRPr>
                <a:solidFill>
                  <a:srgbClr val="48484A"/>
                </a:solidFill>
              </a:defRPr>
            </a:lvl3pPr>
            <a:lvl4pPr marL="0">
              <a:lnSpc>
                <a:spcPct val="114000"/>
              </a:lnSpc>
              <a:spcBef>
                <a:spcPts val="600"/>
              </a:spcBef>
              <a:defRPr>
                <a:solidFill>
                  <a:srgbClr val="48484A"/>
                </a:solidFill>
              </a:defRPr>
            </a:lvl4pPr>
            <a:lvl5pPr marL="0">
              <a:lnSpc>
                <a:spcPct val="114000"/>
              </a:lnSpc>
              <a:spcBef>
                <a:spcPts val="600"/>
              </a:spcBef>
              <a:defRPr>
                <a:solidFill>
                  <a:srgbClr val="48484A"/>
                </a:solidFill>
              </a:defRPr>
            </a:lvl5pPr>
          </a:lstStyle>
          <a:p>
            <a:pPr lvl="0"/>
            <a:r>
              <a:rPr lang="en-US"/>
              <a:t>Click to edit body copy</a:t>
            </a:r>
          </a:p>
        </p:txBody>
      </p:sp>
      <p:sp>
        <p:nvSpPr>
          <p:cNvPr id="11" name="Slide Number Placeholder 10">
            <a:extLst>
              <a:ext uri="{FF2B5EF4-FFF2-40B4-BE49-F238E27FC236}">
                <a16:creationId xmlns:a16="http://schemas.microsoft.com/office/drawing/2014/main" id="{231593A7-C344-E87D-4B21-186A07D87C8A}"/>
              </a:ext>
            </a:extLst>
          </p:cNvPr>
          <p:cNvSpPr>
            <a:spLocks noGrp="1"/>
          </p:cNvSpPr>
          <p:nvPr>
            <p:ph type="sldNum" sz="quarter" idx="22"/>
          </p:nvPr>
        </p:nvSpPr>
        <p:spPr/>
        <p:txBody>
          <a:body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1270199934"/>
      </p:ext>
    </p:extLst>
  </p:cSld>
  <p:clrMapOvr>
    <a:masterClrMapping/>
  </p:clrMapOvr>
  <p:extLst>
    <p:ext uri="{DCECCB84-F9BA-43D5-87BE-67443E8EF086}">
      <p15:sldGuideLst xmlns:p15="http://schemas.microsoft.com/office/powerpoint/2012/main">
        <p15:guide id="1" orient="horz" pos="3888"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548958"/>
            <a:ext cx="10515600" cy="542521"/>
          </a:xfrm>
          <a:prstGeom prst="rect">
            <a:avLst/>
          </a:prstGeom>
        </p:spPr>
        <p:txBody>
          <a:bodyPr vert="horz" lIns="0" tIns="45720" rIns="0" bIns="45720" rtlCol="0" anchor="t">
            <a:spAutoFit/>
          </a:bodyPr>
          <a:lstStyle/>
          <a:p>
            <a:r>
              <a:rPr lang="en-US"/>
              <a:t>Click to edit Master title style</a:t>
            </a:r>
          </a:p>
        </p:txBody>
      </p:sp>
      <p:sp>
        <p:nvSpPr>
          <p:cNvPr id="5" name="Text Placeholder 4">
            <a:extLst>
              <a:ext uri="{FF2B5EF4-FFF2-40B4-BE49-F238E27FC236}">
                <a16:creationId xmlns:a16="http://schemas.microsoft.com/office/drawing/2014/main" id="{738E668A-37BC-FC5D-7F3E-0788EB0360F6}"/>
              </a:ext>
            </a:extLst>
          </p:cNvPr>
          <p:cNvSpPr>
            <a:spLocks noGrp="1"/>
          </p:cNvSpPr>
          <p:nvPr>
            <p:ph type="body" idx="1"/>
          </p:nvPr>
        </p:nvSpPr>
        <p:spPr>
          <a:xfrm>
            <a:off x="838200" y="1600200"/>
            <a:ext cx="10515600" cy="1435136"/>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9" name="Picture 8" descr="A picture containing text, clipart&#10;&#10;Description automatically generated">
            <a:extLst>
              <a:ext uri="{FF2B5EF4-FFF2-40B4-BE49-F238E27FC236}">
                <a16:creationId xmlns:a16="http://schemas.microsoft.com/office/drawing/2014/main" id="{986C92E4-0A3A-C23B-36EE-D6240BEFAC74}"/>
              </a:ext>
            </a:extLst>
          </p:cNvPr>
          <p:cNvPicPr>
            <a:picLocks noChangeAspect="1"/>
          </p:cNvPicPr>
          <p:nvPr userDrawn="1"/>
        </p:nvPicPr>
        <p:blipFill>
          <a:blip r:embed="rId19" cstate="print">
            <a:alphaModFix/>
            <a:extLst>
              <a:ext uri="{28A0092B-C50C-407E-A947-70E740481C1C}">
                <a14:useLocalDpi xmlns:a14="http://schemas.microsoft.com/office/drawing/2010/main"/>
              </a:ext>
            </a:extLst>
          </a:blip>
          <a:stretch>
            <a:fillRect/>
          </a:stretch>
        </p:blipFill>
        <p:spPr>
          <a:xfrm>
            <a:off x="819668" y="6404406"/>
            <a:ext cx="801152" cy="260616"/>
          </a:xfrm>
          <a:prstGeom prst="rect">
            <a:avLst/>
          </a:prstGeom>
        </p:spPr>
      </p:pic>
      <p:sp>
        <p:nvSpPr>
          <p:cNvPr id="4" name="Slide Number Placeholder 2">
            <a:extLst>
              <a:ext uri="{FF2B5EF4-FFF2-40B4-BE49-F238E27FC236}">
                <a16:creationId xmlns:a16="http://schemas.microsoft.com/office/drawing/2014/main" id="{69919B37-6C97-937F-AF66-DA1A965248DF}"/>
              </a:ext>
            </a:extLst>
          </p:cNvPr>
          <p:cNvSpPr>
            <a:spLocks noGrp="1"/>
          </p:cNvSpPr>
          <p:nvPr>
            <p:ph type="sldNum" sz="quarter" idx="4"/>
          </p:nvPr>
        </p:nvSpPr>
        <p:spPr>
          <a:xfrm>
            <a:off x="8667232" y="6350249"/>
            <a:ext cx="2743200" cy="365125"/>
          </a:xfrm>
          <a:prstGeom prst="rect">
            <a:avLst/>
          </a:prstGeom>
        </p:spPr>
        <p:txBody>
          <a:bodyPr vert="horz" lIns="91440" tIns="45720" rIns="91440" bIns="45720" rtlCol="0" anchor="ctr"/>
          <a:lstStyle>
            <a:lvl1pPr algn="r">
              <a:defRPr lang="en-US" sz="800" kern="1200" smtClean="0">
                <a:solidFill>
                  <a:srgbClr val="77787B"/>
                </a:solidFill>
                <a:latin typeface="+mn-lt"/>
                <a:ea typeface="+mn-ea"/>
                <a:cs typeface="+mn-cs"/>
              </a:defRPr>
            </a:lvl1pPr>
          </a:lstStyle>
          <a:p>
            <a:fld id="{F4510120-A876-4642-B753-556A5424CAF0}" type="slidenum">
              <a:rPr lang="en-US" smtClean="0"/>
              <a:pPr/>
              <a:t>‹#›</a:t>
            </a:fld>
            <a:endParaRPr lang="en-US" dirty="0"/>
          </a:p>
        </p:txBody>
      </p:sp>
    </p:spTree>
    <p:extLst>
      <p:ext uri="{BB962C8B-B14F-4D97-AF65-F5344CB8AC3E}">
        <p14:creationId xmlns:p14="http://schemas.microsoft.com/office/powerpoint/2010/main" val="417558015"/>
      </p:ext>
    </p:extLst>
  </p:cSld>
  <p:clrMap bg1="lt1" tx1="dk1" bg2="lt2" tx2="dk2" accent1="accent1" accent2="accent2" accent3="accent3" accent4="accent4" accent5="accent5" accent6="accent6" hlink="hlink" folHlink="folHlink"/>
  <p:sldLayoutIdLst>
    <p:sldLayoutId id="2147483676" r:id="rId1"/>
    <p:sldLayoutId id="2147483662" r:id="rId2"/>
    <p:sldLayoutId id="2147483674" r:id="rId3"/>
    <p:sldLayoutId id="2147483688" r:id="rId4"/>
    <p:sldLayoutId id="2147483678" r:id="rId5"/>
    <p:sldLayoutId id="2147483677" r:id="rId6"/>
    <p:sldLayoutId id="2147483679" r:id="rId7"/>
    <p:sldLayoutId id="2147483680" r:id="rId8"/>
    <p:sldLayoutId id="2147483681" r:id="rId9"/>
    <p:sldLayoutId id="2147483682" r:id="rId10"/>
    <p:sldLayoutId id="2147483661" r:id="rId11"/>
    <p:sldLayoutId id="2147483691" r:id="rId12"/>
    <p:sldLayoutId id="2147483684" r:id="rId13"/>
    <p:sldLayoutId id="2147483685" r:id="rId14"/>
    <p:sldLayoutId id="2147483687" r:id="rId15"/>
    <p:sldLayoutId id="2147483686" r:id="rId16"/>
    <p:sldLayoutId id="2147483683" r:id="rId17"/>
  </p:sldLayoutIdLst>
  <p:hf hdr="0" dt="0"/>
  <p:txStyles>
    <p:titleStyle>
      <a:lvl1pPr algn="l" defTabSz="457200" rtl="0" eaLnBrk="1" latinLnBrk="0" hangingPunct="1">
        <a:lnSpc>
          <a:spcPct val="100000"/>
        </a:lnSpc>
        <a:spcBef>
          <a:spcPct val="0"/>
        </a:spcBef>
        <a:buNone/>
        <a:defRPr sz="2800" b="1" kern="1200" baseline="0">
          <a:solidFill>
            <a:schemeClr val="tx1"/>
          </a:solidFill>
          <a:latin typeface="+mj-lt"/>
          <a:ea typeface="+mj-ea"/>
          <a:cs typeface="+mj-cs"/>
        </a:defRPr>
      </a:lvl1pPr>
    </p:titleStyle>
    <p:bodyStyle>
      <a:lvl1pPr marL="0" indent="0" algn="l" defTabSz="457200" rtl="0" eaLnBrk="1" latinLnBrk="0" hangingPunct="1">
        <a:lnSpc>
          <a:spcPct val="114000"/>
        </a:lnSpc>
        <a:spcBef>
          <a:spcPts val="800"/>
        </a:spcBef>
        <a:buFontTx/>
        <a:buNone/>
        <a:defRPr sz="2000" kern="1200">
          <a:solidFill>
            <a:schemeClr val="tx1"/>
          </a:solidFill>
          <a:latin typeface="+mn-lt"/>
          <a:ea typeface="+mn-ea"/>
          <a:cs typeface="+mn-cs"/>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pos="528" userDrawn="1">
          <p15:clr>
            <a:srgbClr val="A4A3A4"/>
          </p15:clr>
        </p15:guide>
        <p15:guide id="5" pos="7152" userDrawn="1">
          <p15:clr>
            <a:srgbClr val="A4A3A4"/>
          </p15:clr>
        </p15:guide>
        <p15:guide id="6" orient="horz" pos="336" userDrawn="1">
          <p15:clr>
            <a:srgbClr val="A4A3A4"/>
          </p15:clr>
        </p15:guide>
        <p15:guide id="7" orient="horz" pos="1008" userDrawn="1">
          <p15:clr>
            <a:srgbClr val="547EBF"/>
          </p15:clr>
        </p15:guide>
        <p15:guide id="8" orient="horz" pos="3888" userDrawn="1">
          <p15:clr>
            <a:srgbClr val="A4A3A4"/>
          </p15:clr>
        </p15:guide>
        <p15:guide id="9" pos="2184" userDrawn="1">
          <p15:clr>
            <a:srgbClr val="F26B43"/>
          </p15:clr>
        </p15:guide>
        <p15:guide id="10" pos="5496" userDrawn="1">
          <p15:clr>
            <a:srgbClr val="F26B43"/>
          </p15:clr>
        </p15:guide>
        <p15:guide id="11" orient="horz" pos="720" userDrawn="1">
          <p15:clr>
            <a:srgbClr val="547EBF"/>
          </p15:clr>
        </p15:guide>
        <p15:guide id="12" orient="horz" pos="408" userDrawn="1">
          <p15:clr>
            <a:srgbClr val="A4A3A4"/>
          </p15:clr>
        </p15:guide>
        <p15:guide id="13" orient="horz" pos="1296" userDrawn="1">
          <p15:clr>
            <a:srgbClr val="5ACBF0"/>
          </p15:clr>
        </p15:guide>
        <p15:guide id="14" orient="horz" pos="1584" userDrawn="1">
          <p15:clr>
            <a:srgbClr val="5ACBF0"/>
          </p15:clr>
        </p15:guide>
        <p15:guide id="15" orient="horz" pos="1872" userDrawn="1">
          <p15:clr>
            <a:srgbClr val="5ACBF0"/>
          </p15:clr>
        </p15:guide>
        <p15:guide id="16" orient="horz" pos="2448" userDrawn="1">
          <p15:clr>
            <a:srgbClr val="5ACBF0"/>
          </p15:clr>
        </p15:guide>
        <p15:guide id="17" orient="horz" pos="2736" userDrawn="1">
          <p15:clr>
            <a:srgbClr val="5ACBF0"/>
          </p15:clr>
        </p15:guide>
        <p15:guide id="18" orient="horz" pos="3024" userDrawn="1">
          <p15:clr>
            <a:srgbClr val="5ACBF0"/>
          </p15:clr>
        </p15:guide>
        <p15:guide id="19" orient="horz" pos="3312" userDrawn="1">
          <p15:clr>
            <a:srgbClr val="5ACBF0"/>
          </p15:clr>
        </p15:guide>
        <p15:guide id="20" orient="horz" pos="3600"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4.emf"/><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7" Type="http://schemas.openxmlformats.org/officeDocument/2006/relationships/image" Target="../media/image9.png"/><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posit.co/download/rstudio-deskto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873823-8F81-DF19-001E-EB92D5EDEE54}"/>
              </a:ext>
            </a:extLst>
          </p:cNvPr>
          <p:cNvSpPr>
            <a:spLocks noGrp="1"/>
          </p:cNvSpPr>
          <p:nvPr>
            <p:ph type="body" sz="quarter" idx="12"/>
          </p:nvPr>
        </p:nvSpPr>
        <p:spPr>
          <a:xfrm>
            <a:off x="850899" y="3897229"/>
            <a:ext cx="3735849" cy="193002"/>
          </a:xfrm>
        </p:spPr>
        <p:txBody>
          <a:bodyPr/>
          <a:lstStyle/>
          <a:p>
            <a:r>
              <a:rPr lang="en-US" b="1" dirty="0">
                <a:solidFill>
                  <a:schemeClr val="tx1"/>
                </a:solidFill>
              </a:rPr>
              <a:t>July 2023</a:t>
            </a:r>
          </a:p>
        </p:txBody>
      </p:sp>
      <p:sp>
        <p:nvSpPr>
          <p:cNvPr id="4" name="Subtitle 3">
            <a:extLst>
              <a:ext uri="{FF2B5EF4-FFF2-40B4-BE49-F238E27FC236}">
                <a16:creationId xmlns:a16="http://schemas.microsoft.com/office/drawing/2014/main" id="{3C34767D-0097-0A8B-6DB8-CC68298954F6}"/>
              </a:ext>
            </a:extLst>
          </p:cNvPr>
          <p:cNvSpPr>
            <a:spLocks noGrp="1"/>
          </p:cNvSpPr>
          <p:nvPr>
            <p:ph type="subTitle" idx="1"/>
          </p:nvPr>
        </p:nvSpPr>
        <p:spPr>
          <a:xfrm>
            <a:off x="850898" y="2930927"/>
            <a:ext cx="4551095" cy="701731"/>
          </a:xfrm>
        </p:spPr>
        <p:txBody>
          <a:bodyPr/>
          <a:lstStyle/>
          <a:p>
            <a:r>
              <a:rPr lang="en-US" dirty="0">
                <a:solidFill>
                  <a:schemeClr val="bg2"/>
                </a:solidFill>
              </a:rPr>
              <a:t>Python and GIS User Guide</a:t>
            </a:r>
          </a:p>
          <a:p>
            <a:endParaRPr lang="en-US" dirty="0"/>
          </a:p>
        </p:txBody>
      </p:sp>
      <p:sp>
        <p:nvSpPr>
          <p:cNvPr id="5" name="Title 4">
            <a:extLst>
              <a:ext uri="{FF2B5EF4-FFF2-40B4-BE49-F238E27FC236}">
                <a16:creationId xmlns:a16="http://schemas.microsoft.com/office/drawing/2014/main" id="{1CCCC04F-BFD1-81B3-E8D8-67D5B7F39B45}"/>
              </a:ext>
            </a:extLst>
          </p:cNvPr>
          <p:cNvSpPr>
            <a:spLocks noGrp="1"/>
          </p:cNvSpPr>
          <p:nvPr>
            <p:ph type="title"/>
          </p:nvPr>
        </p:nvSpPr>
        <p:spPr>
          <a:xfrm>
            <a:off x="850899" y="1496477"/>
            <a:ext cx="5539741" cy="1231106"/>
          </a:xfrm>
        </p:spPr>
        <p:txBody>
          <a:bodyPr anchor="t"/>
          <a:lstStyle/>
          <a:p>
            <a:r>
              <a:rPr lang="en-US" dirty="0"/>
              <a:t>Shared Parking Tool User Guide</a:t>
            </a:r>
          </a:p>
        </p:txBody>
      </p:sp>
    </p:spTree>
    <p:extLst>
      <p:ext uri="{BB962C8B-B14F-4D97-AF65-F5344CB8AC3E}">
        <p14:creationId xmlns:p14="http://schemas.microsoft.com/office/powerpoint/2010/main" val="4066953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2;p22">
            <a:extLst>
              <a:ext uri="{FF2B5EF4-FFF2-40B4-BE49-F238E27FC236}">
                <a16:creationId xmlns:a16="http://schemas.microsoft.com/office/drawing/2014/main" id="{A2081AB8-D604-E2A4-74B2-C54AF8FC0333}"/>
              </a:ext>
            </a:extLst>
          </p:cNvPr>
          <p:cNvSpPr txBox="1"/>
          <p:nvPr/>
        </p:nvSpPr>
        <p:spPr>
          <a:xfrm>
            <a:off x="838200" y="2677160"/>
            <a:ext cx="8902700" cy="1483360"/>
          </a:xfrm>
          <a:prstGeom prst="rect">
            <a:avLst/>
          </a:prstGeom>
          <a:noFill/>
          <a:ln>
            <a:noFill/>
          </a:ln>
        </p:spPr>
        <p:txBody>
          <a:bodyPr spcFirstLastPara="1" wrap="square" lIns="91440" tIns="91425" rIns="91425" bIns="91425" anchor="ctr" anchorCtr="0">
            <a:noAutofit/>
          </a:bodyPr>
          <a:lstStyle/>
          <a:p>
            <a:r>
              <a:rPr lang="en" sz="1600" b="1" dirty="0">
                <a:solidFill>
                  <a:srgbClr val="48484A"/>
                </a:solidFill>
                <a:latin typeface="Arial" panose="020B0604020202020204" pitchFamily="34" charset="0"/>
                <a:ea typeface="Google Sans Medium"/>
                <a:cs typeface="Arial" panose="020B0604020202020204" pitchFamily="34" charset="0"/>
                <a:sym typeface="Google Sans Medium"/>
              </a:rPr>
              <a:t>SECTION 3:</a:t>
            </a:r>
          </a:p>
          <a:p>
            <a:r>
              <a:rPr lang="en-US" sz="4000" b="1" dirty="0">
                <a:solidFill>
                  <a:schemeClr val="bg2"/>
                </a:solidFill>
                <a:latin typeface="Arial" panose="020B0604020202020204" pitchFamily="34" charset="0"/>
                <a:ea typeface="Google Sans Medium"/>
                <a:cs typeface="Arial" panose="020B0604020202020204" pitchFamily="34" charset="0"/>
                <a:sym typeface="Google Sans Medium"/>
              </a:rPr>
              <a:t>OUTPUTS &amp; POST-PROCESSING</a:t>
            </a:r>
            <a:endParaRPr lang="en-US" sz="2000" b="1" dirty="0">
              <a:solidFill>
                <a:schemeClr val="bg2"/>
              </a:solidFill>
              <a:latin typeface="Arial" panose="020B0604020202020204" pitchFamily="34" charset="0"/>
              <a:ea typeface="Google Sans Medium"/>
              <a:cs typeface="Arial" panose="020B0604020202020204" pitchFamily="34" charset="0"/>
              <a:sym typeface="Google Sans Medium"/>
            </a:endParaRPr>
          </a:p>
        </p:txBody>
      </p:sp>
    </p:spTree>
    <p:extLst>
      <p:ext uri="{BB962C8B-B14F-4D97-AF65-F5344CB8AC3E}">
        <p14:creationId xmlns:p14="http://schemas.microsoft.com/office/powerpoint/2010/main" val="9898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OUTPUT DATA</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600200"/>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CSV outputs for post-processing:</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199" y="2057399"/>
            <a:ext cx="6381633"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ctr">
              <a:lnSpc>
                <a:spcPct val="110000"/>
              </a:lnSpc>
              <a:spcBef>
                <a:spcPts val="1000"/>
              </a:spcBef>
              <a:buClr>
                <a:srgbClr val="48484A"/>
              </a:buClr>
              <a:buSzPct val="150000"/>
            </a:pPr>
            <a:r>
              <a:rPr lang="en-US" sz="1200" dirty="0">
                <a:latin typeface="Arial" panose="020B0604020202020204" pitchFamily="34" charset="0"/>
                <a:cs typeface="Arial" panose="020B0604020202020204" pitchFamily="34" charset="0"/>
                <a:sym typeface="Google Sans"/>
              </a:rPr>
              <a:t>The python shared parking analysis script produces the following output CSVs</a:t>
            </a:r>
          </a:p>
          <a:p>
            <a:pPr fontAlgn="ctr">
              <a:lnSpc>
                <a:spcPct val="110000"/>
              </a:lnSpc>
              <a:spcBef>
                <a:spcPts val="1000"/>
              </a:spcBef>
              <a:buClr>
                <a:srgbClr val="48484A"/>
              </a:buClr>
              <a:buSzPct val="150000"/>
            </a:pPr>
            <a:endParaRPr lang="en-US" sz="1200" dirty="0">
              <a:latin typeface="Arial" panose="020B0604020202020204" pitchFamily="34" charset="0"/>
              <a:cs typeface="Arial" panose="020B0604020202020204" pitchFamily="34" charset="0"/>
              <a:sym typeface="Google Sans"/>
            </a:endParaRP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‘demand.csv’ : Demand for individual lots</a:t>
            </a:r>
            <a:endParaRPr lang="en-US" sz="1200" dirty="0">
              <a:latin typeface="Arial" panose="020B0604020202020204" pitchFamily="34" charset="0"/>
              <a:cs typeface="Arial" panose="020B0604020202020204" pitchFamily="34" charset="0"/>
            </a:endParaRP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‘factors.csv’ : Hourly adjustment factors for individual lots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‘gen_lots.csv’ : Parking generators with generator and lot IDs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‘preference.csv’ : Information for parking preferences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‘timeseries.csv’ : A time series of utilization by lot</a:t>
            </a:r>
          </a:p>
          <a:p>
            <a:pPr fontAlgn="ctr">
              <a:lnSpc>
                <a:spcPct val="110000"/>
              </a:lnSpc>
              <a:spcBef>
                <a:spcPts val="1000"/>
              </a:spcBef>
              <a:buClr>
                <a:srgbClr val="48484A"/>
              </a:buClr>
              <a:buSzPct val="150000"/>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11</a:t>
            </a:fld>
            <a:endParaRPr lang="en-US" dirty="0"/>
          </a:p>
        </p:txBody>
      </p:sp>
      <p:pic>
        <p:nvPicPr>
          <p:cNvPr id="4" name="Picture 3">
            <a:extLst>
              <a:ext uri="{FF2B5EF4-FFF2-40B4-BE49-F238E27FC236}">
                <a16:creationId xmlns:a16="http://schemas.microsoft.com/office/drawing/2014/main" id="{04BDC56B-58AA-BB43-A002-7FDEC61A921E}"/>
              </a:ext>
            </a:extLst>
          </p:cNvPr>
          <p:cNvPicPr>
            <a:picLocks noChangeAspect="1"/>
          </p:cNvPicPr>
          <p:nvPr/>
        </p:nvPicPr>
        <p:blipFill>
          <a:blip r:embed="rId2"/>
          <a:stretch>
            <a:fillRect/>
          </a:stretch>
        </p:blipFill>
        <p:spPr>
          <a:xfrm>
            <a:off x="8173502" y="844416"/>
            <a:ext cx="3879335" cy="3908558"/>
          </a:xfrm>
          <a:prstGeom prst="rect">
            <a:avLst/>
          </a:prstGeom>
        </p:spPr>
      </p:pic>
      <p:sp>
        <p:nvSpPr>
          <p:cNvPr id="8" name="TextBox 7">
            <a:extLst>
              <a:ext uri="{FF2B5EF4-FFF2-40B4-BE49-F238E27FC236}">
                <a16:creationId xmlns:a16="http://schemas.microsoft.com/office/drawing/2014/main" id="{EBF7A566-6C15-3B7D-138D-DF4E97AC9CDB}"/>
              </a:ext>
            </a:extLst>
          </p:cNvPr>
          <p:cNvSpPr txBox="1"/>
          <p:nvPr/>
        </p:nvSpPr>
        <p:spPr>
          <a:xfrm>
            <a:off x="6423240" y="1413301"/>
            <a:ext cx="2193438" cy="830997"/>
          </a:xfrm>
          <a:prstGeom prst="rect">
            <a:avLst/>
          </a:prstGeom>
        </p:spPr>
        <p:txBody>
          <a:bodyPr spcFirstLastPara="1" vert="horz" wrap="square" lIns="0" tIns="0" rIns="0" bIns="0" rtlCol="0" anchor="t" anchorCtr="0">
            <a:spAutoFit/>
          </a:bodyPr>
          <a:lstStyle/>
          <a:p>
            <a:pPr algn="l"/>
            <a:r>
              <a:rPr lang="en-US" dirty="0"/>
              <a:t>Running the Python script will produce this Output folder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938692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2;p22">
            <a:extLst>
              <a:ext uri="{FF2B5EF4-FFF2-40B4-BE49-F238E27FC236}">
                <a16:creationId xmlns:a16="http://schemas.microsoft.com/office/drawing/2014/main" id="{A2081AB8-D604-E2A4-74B2-C54AF8FC0333}"/>
              </a:ext>
            </a:extLst>
          </p:cNvPr>
          <p:cNvSpPr txBox="1"/>
          <p:nvPr/>
        </p:nvSpPr>
        <p:spPr>
          <a:xfrm>
            <a:off x="838200" y="2677160"/>
            <a:ext cx="8902700" cy="1483360"/>
          </a:xfrm>
          <a:prstGeom prst="rect">
            <a:avLst/>
          </a:prstGeom>
          <a:noFill/>
          <a:ln>
            <a:noFill/>
          </a:ln>
        </p:spPr>
        <p:txBody>
          <a:bodyPr spcFirstLastPara="1" wrap="square" lIns="91440" tIns="91425" rIns="91425" bIns="91425" anchor="ctr" anchorCtr="0">
            <a:noAutofit/>
          </a:bodyPr>
          <a:lstStyle/>
          <a:p>
            <a:r>
              <a:rPr lang="en" sz="1600" b="1" dirty="0">
                <a:solidFill>
                  <a:srgbClr val="48484A"/>
                </a:solidFill>
                <a:latin typeface="Arial" panose="020B0604020202020204" pitchFamily="34" charset="0"/>
                <a:ea typeface="Google Sans Medium"/>
                <a:cs typeface="Arial" panose="020B0604020202020204" pitchFamily="34" charset="0"/>
                <a:sym typeface="Google Sans Medium"/>
              </a:rPr>
              <a:t>SECTION 3:</a:t>
            </a:r>
          </a:p>
          <a:p>
            <a:r>
              <a:rPr lang="en-US" sz="4000" b="1" dirty="0">
                <a:solidFill>
                  <a:schemeClr val="bg2"/>
                </a:solidFill>
                <a:latin typeface="Arial" panose="020B0604020202020204" pitchFamily="34" charset="0"/>
                <a:ea typeface="Google Sans Medium"/>
                <a:cs typeface="Arial" panose="020B0604020202020204" pitchFamily="34" charset="0"/>
                <a:sym typeface="Google Sans Medium"/>
              </a:rPr>
              <a:t>POST-PROCESSING OUTPUTS</a:t>
            </a:r>
            <a:endParaRPr lang="en-US" sz="2000" b="1" dirty="0">
              <a:solidFill>
                <a:schemeClr val="bg2"/>
              </a:solidFill>
              <a:latin typeface="Arial" panose="020B0604020202020204" pitchFamily="34" charset="0"/>
              <a:ea typeface="Google Sans Medium"/>
              <a:cs typeface="Arial" panose="020B0604020202020204" pitchFamily="34" charset="0"/>
              <a:sym typeface="Google Sans Medium"/>
            </a:endParaRPr>
          </a:p>
        </p:txBody>
      </p:sp>
    </p:spTree>
    <p:extLst>
      <p:ext uri="{BB962C8B-B14F-4D97-AF65-F5344CB8AC3E}">
        <p14:creationId xmlns:p14="http://schemas.microsoft.com/office/powerpoint/2010/main" val="8603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R Studio</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1" y="1361551"/>
            <a:ext cx="3099890" cy="2739223"/>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Open R Studio to use the R software language to analyze the parking model results </a:t>
            </a:r>
          </a:p>
        </p:txBody>
      </p:sp>
      <p:pic>
        <p:nvPicPr>
          <p:cNvPr id="6" name="Picture 5">
            <a:extLst>
              <a:ext uri="{FF2B5EF4-FFF2-40B4-BE49-F238E27FC236}">
                <a16:creationId xmlns:a16="http://schemas.microsoft.com/office/drawing/2014/main" id="{FACF6029-1065-1DB1-0CFA-998C2152F535}"/>
              </a:ext>
            </a:extLst>
          </p:cNvPr>
          <p:cNvPicPr>
            <a:picLocks noChangeAspect="1"/>
          </p:cNvPicPr>
          <p:nvPr/>
        </p:nvPicPr>
        <p:blipFill>
          <a:blip r:embed="rId2"/>
          <a:stretch>
            <a:fillRect/>
          </a:stretch>
        </p:blipFill>
        <p:spPr>
          <a:xfrm>
            <a:off x="4485533" y="1890508"/>
            <a:ext cx="6868266" cy="477089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78D5714-2D53-21E8-40F1-7075DD0FC02E}"/>
              </a:ext>
            </a:extLst>
          </p:cNvPr>
          <p:cNvPicPr>
            <a:picLocks noChangeAspect="1"/>
          </p:cNvPicPr>
          <p:nvPr/>
        </p:nvPicPr>
        <p:blipFill rotWithShape="1">
          <a:blip r:embed="rId3"/>
          <a:srcRect l="3600" t="7622" r="1731" b="3834"/>
          <a:stretch/>
        </p:blipFill>
        <p:spPr>
          <a:xfrm>
            <a:off x="745497" y="2956373"/>
            <a:ext cx="3080398" cy="3029301"/>
          </a:xfrm>
          <a:prstGeom prst="rect">
            <a:avLst/>
          </a:prstGeom>
        </p:spPr>
      </p:pic>
      <p:pic>
        <p:nvPicPr>
          <p:cNvPr id="10" name="Picture 9">
            <a:extLst>
              <a:ext uri="{FF2B5EF4-FFF2-40B4-BE49-F238E27FC236}">
                <a16:creationId xmlns:a16="http://schemas.microsoft.com/office/drawing/2014/main" id="{F545FF73-9F2B-45F3-A80C-A46CDA9AC35A}"/>
              </a:ext>
            </a:extLst>
          </p:cNvPr>
          <p:cNvPicPr>
            <a:picLocks noChangeAspect="1"/>
          </p:cNvPicPr>
          <p:nvPr/>
        </p:nvPicPr>
        <p:blipFill>
          <a:blip r:embed="rId4"/>
          <a:stretch>
            <a:fillRect/>
          </a:stretch>
        </p:blipFill>
        <p:spPr>
          <a:xfrm>
            <a:off x="4485533" y="548958"/>
            <a:ext cx="4901954" cy="93514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FDB34F1-196C-58B5-90AC-CFCBE19BA66F}"/>
              </a:ext>
            </a:extLst>
          </p:cNvPr>
          <p:cNvSpPr txBox="1"/>
          <p:nvPr/>
        </p:nvSpPr>
        <p:spPr>
          <a:xfrm>
            <a:off x="9676933" y="672517"/>
            <a:ext cx="2176608" cy="553998"/>
          </a:xfrm>
          <a:prstGeom prst="rect">
            <a:avLst/>
          </a:prstGeom>
        </p:spPr>
        <p:txBody>
          <a:bodyPr spcFirstLastPara="1" vert="horz" wrap="square" lIns="0" tIns="0" rIns="0" bIns="0" rtlCol="0" anchor="t" anchorCtr="0">
            <a:spAutoFit/>
          </a:bodyPr>
          <a:lstStyle/>
          <a:p>
            <a:pPr algn="l"/>
            <a:r>
              <a:rPr lang="en-US" dirty="0"/>
              <a:t>Click on </a:t>
            </a:r>
          </a:p>
          <a:p>
            <a:pPr algn="l"/>
            <a:r>
              <a:rPr lang="en-US" b="1" dirty="0"/>
              <a:t>Post </a:t>
            </a:r>
            <a:r>
              <a:rPr lang="en-US" b="1" dirty="0" err="1"/>
              <a:t>Process.Rproj</a:t>
            </a:r>
            <a:endParaRPr lang="en-US" b="1" dirty="0"/>
          </a:p>
        </p:txBody>
      </p:sp>
    </p:spTree>
    <p:extLst>
      <p:ext uri="{BB962C8B-B14F-4D97-AF65-F5344CB8AC3E}">
        <p14:creationId xmlns:p14="http://schemas.microsoft.com/office/powerpoint/2010/main" val="72013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400821"/>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Open ‘Post-Processing’ folder:</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3388743"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cs typeface="Arial" panose="020B0604020202020204" pitchFamily="34" charset="0"/>
                <a:sym typeface="Google Sans"/>
              </a:rPr>
              <a:t>Open R project titled ‘Post Process’:</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In R Studio, open the ‘Post </a:t>
            </a:r>
            <a:r>
              <a:rPr lang="en-US" sz="1200" dirty="0" err="1">
                <a:latin typeface="Arial" panose="020B0604020202020204" pitchFamily="34" charset="0"/>
                <a:ea typeface="Google Sans"/>
                <a:cs typeface="Arial" panose="020B0604020202020204" pitchFamily="34" charset="0"/>
                <a:sym typeface="Google Sans"/>
              </a:rPr>
              <a:t>Process.R</a:t>
            </a:r>
            <a:r>
              <a:rPr lang="en-US" sz="1200" dirty="0">
                <a:latin typeface="Arial" panose="020B0604020202020204" pitchFamily="34" charset="0"/>
                <a:ea typeface="Google Sans"/>
                <a:cs typeface="Arial" panose="020B0604020202020204" pitchFamily="34" charset="0"/>
                <a:sym typeface="Google Sans"/>
              </a:rPr>
              <a:t>’ script:</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14</a:t>
            </a:fld>
            <a:endParaRPr lang="en-US" dirty="0"/>
          </a:p>
        </p:txBody>
      </p:sp>
      <p:grpSp>
        <p:nvGrpSpPr>
          <p:cNvPr id="9" name="Group 8">
            <a:extLst>
              <a:ext uri="{FF2B5EF4-FFF2-40B4-BE49-F238E27FC236}">
                <a16:creationId xmlns:a16="http://schemas.microsoft.com/office/drawing/2014/main" id="{6D690229-3688-6AD4-03E0-74B5723CDCE8}"/>
              </a:ext>
            </a:extLst>
          </p:cNvPr>
          <p:cNvGrpSpPr/>
          <p:nvPr/>
        </p:nvGrpSpPr>
        <p:grpSpPr>
          <a:xfrm>
            <a:off x="838200" y="2188457"/>
            <a:ext cx="1976322" cy="1459154"/>
            <a:chOff x="838200" y="2415035"/>
            <a:chExt cx="1976322" cy="1459154"/>
          </a:xfrm>
        </p:grpSpPr>
        <p:pic>
          <p:nvPicPr>
            <p:cNvPr id="4" name="Picture 3">
              <a:extLst>
                <a:ext uri="{FF2B5EF4-FFF2-40B4-BE49-F238E27FC236}">
                  <a16:creationId xmlns:a16="http://schemas.microsoft.com/office/drawing/2014/main" id="{6F961B89-7017-934A-A3D4-3F027A05CC71}"/>
                </a:ext>
              </a:extLst>
            </p:cNvPr>
            <p:cNvPicPr>
              <a:picLocks noChangeAspect="1"/>
            </p:cNvPicPr>
            <p:nvPr/>
          </p:nvPicPr>
          <p:blipFill>
            <a:blip r:embed="rId2"/>
            <a:stretch>
              <a:fillRect/>
            </a:stretch>
          </p:blipFill>
          <p:spPr>
            <a:xfrm>
              <a:off x="838200" y="2415035"/>
              <a:ext cx="1976322" cy="1459154"/>
            </a:xfrm>
            <a:prstGeom prst="rect">
              <a:avLst/>
            </a:prstGeom>
            <a:ln>
              <a:solidFill>
                <a:schemeClr val="tx2"/>
              </a:solidFill>
            </a:ln>
          </p:spPr>
        </p:pic>
        <p:sp>
          <p:nvSpPr>
            <p:cNvPr id="8" name="Rectangle 7">
              <a:extLst>
                <a:ext uri="{FF2B5EF4-FFF2-40B4-BE49-F238E27FC236}">
                  <a16:creationId xmlns:a16="http://schemas.microsoft.com/office/drawing/2014/main" id="{0A15507C-4D52-697D-CC6C-3F7D7799D790}"/>
                </a:ext>
              </a:extLst>
            </p:cNvPr>
            <p:cNvSpPr/>
            <p:nvPr/>
          </p:nvSpPr>
          <p:spPr>
            <a:xfrm>
              <a:off x="887519" y="3299604"/>
              <a:ext cx="1344283" cy="258792"/>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D8B61357-D9F7-41AA-1C03-EED39FEE0B5A}"/>
              </a:ext>
            </a:extLst>
          </p:cNvPr>
          <p:cNvGrpSpPr/>
          <p:nvPr/>
        </p:nvGrpSpPr>
        <p:grpSpPr>
          <a:xfrm>
            <a:off x="841793" y="4097266"/>
            <a:ext cx="2876191" cy="2211776"/>
            <a:chOff x="841794" y="4097266"/>
            <a:chExt cx="2560608" cy="1906999"/>
          </a:xfrm>
        </p:grpSpPr>
        <p:pic>
          <p:nvPicPr>
            <p:cNvPr id="11" name="Picture 10">
              <a:extLst>
                <a:ext uri="{FF2B5EF4-FFF2-40B4-BE49-F238E27FC236}">
                  <a16:creationId xmlns:a16="http://schemas.microsoft.com/office/drawing/2014/main" id="{B05B382E-300B-35E1-C39C-2797844608E8}"/>
                </a:ext>
              </a:extLst>
            </p:cNvPr>
            <p:cNvPicPr>
              <a:picLocks noChangeAspect="1"/>
            </p:cNvPicPr>
            <p:nvPr/>
          </p:nvPicPr>
          <p:blipFill>
            <a:blip r:embed="rId3"/>
            <a:stretch>
              <a:fillRect/>
            </a:stretch>
          </p:blipFill>
          <p:spPr>
            <a:xfrm>
              <a:off x="841794" y="4097266"/>
              <a:ext cx="2560608" cy="1906999"/>
            </a:xfrm>
            <a:prstGeom prst="rect">
              <a:avLst/>
            </a:prstGeom>
          </p:spPr>
        </p:pic>
        <p:sp>
          <p:nvSpPr>
            <p:cNvPr id="12" name="Rectangle 11">
              <a:extLst>
                <a:ext uri="{FF2B5EF4-FFF2-40B4-BE49-F238E27FC236}">
                  <a16:creationId xmlns:a16="http://schemas.microsoft.com/office/drawing/2014/main" id="{8D54D054-25F6-A9F4-11C5-F292A4768B3C}"/>
                </a:ext>
              </a:extLst>
            </p:cNvPr>
            <p:cNvSpPr/>
            <p:nvPr/>
          </p:nvSpPr>
          <p:spPr>
            <a:xfrm>
              <a:off x="887519" y="5153842"/>
              <a:ext cx="1234579" cy="18898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 Placeholder 5">
            <a:extLst>
              <a:ext uri="{FF2B5EF4-FFF2-40B4-BE49-F238E27FC236}">
                <a16:creationId xmlns:a16="http://schemas.microsoft.com/office/drawing/2014/main" id="{27E7744F-D264-ABA1-4A41-815FDC13C59F}"/>
              </a:ext>
            </a:extLst>
          </p:cNvPr>
          <p:cNvSpPr txBox="1">
            <a:spLocks/>
          </p:cNvSpPr>
          <p:nvPr/>
        </p:nvSpPr>
        <p:spPr>
          <a:xfrm>
            <a:off x="5538604" y="1143212"/>
            <a:ext cx="4825042"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startAt="3"/>
            </a:pPr>
            <a:r>
              <a:rPr lang="en-US" sz="1200" dirty="0">
                <a:latin typeface="Arial" panose="020B0604020202020204" pitchFamily="34" charset="0"/>
                <a:cs typeface="Arial" panose="020B0604020202020204" pitchFamily="34" charset="0"/>
                <a:sym typeface="Google Sans"/>
              </a:rPr>
              <a:t>Install and load required R packages:</a:t>
            </a: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startAt="3"/>
            </a:pPr>
            <a:r>
              <a:rPr lang="en-US" sz="1200" dirty="0">
                <a:latin typeface="Arial" panose="020B0604020202020204" pitchFamily="34" charset="0"/>
                <a:ea typeface="Google Sans"/>
                <a:cs typeface="Arial" panose="020B0604020202020204" pitchFamily="34" charset="0"/>
                <a:sym typeface="Google Sans"/>
              </a:rPr>
              <a:t>Define the project type and output directories</a:t>
            </a:r>
          </a:p>
          <a:p>
            <a:pPr marL="171450" indent="-171450">
              <a:buSzPct val="135000"/>
              <a:buFont typeface="Arial" panose="020B0604020202020204" pitchFamily="34" charset="0"/>
              <a:buChar char="•"/>
            </a:pPr>
            <a:endParaRPr lang="en-US" sz="1200" dirty="0"/>
          </a:p>
          <a:p>
            <a:endParaRPr lang="en-US" sz="1200" dirty="0"/>
          </a:p>
        </p:txBody>
      </p:sp>
      <p:pic>
        <p:nvPicPr>
          <p:cNvPr id="10" name="Picture 9">
            <a:extLst>
              <a:ext uri="{FF2B5EF4-FFF2-40B4-BE49-F238E27FC236}">
                <a16:creationId xmlns:a16="http://schemas.microsoft.com/office/drawing/2014/main" id="{9F7A03E9-BBE0-2B10-44FB-4F2A9FBECA18}"/>
              </a:ext>
            </a:extLst>
          </p:cNvPr>
          <p:cNvPicPr>
            <a:picLocks noChangeAspect="1"/>
          </p:cNvPicPr>
          <p:nvPr/>
        </p:nvPicPr>
        <p:blipFill>
          <a:blip r:embed="rId4"/>
          <a:stretch>
            <a:fillRect/>
          </a:stretch>
        </p:blipFill>
        <p:spPr>
          <a:xfrm>
            <a:off x="5800549" y="1436024"/>
            <a:ext cx="3931901" cy="182600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FAB0F3A2-232F-079D-E637-37D129226CF2}"/>
              </a:ext>
            </a:extLst>
          </p:cNvPr>
          <p:cNvPicPr>
            <a:picLocks noChangeAspect="1"/>
          </p:cNvPicPr>
          <p:nvPr/>
        </p:nvPicPr>
        <p:blipFill>
          <a:blip r:embed="rId5"/>
          <a:stretch>
            <a:fillRect/>
          </a:stretch>
        </p:blipFill>
        <p:spPr>
          <a:xfrm>
            <a:off x="5872381" y="3843777"/>
            <a:ext cx="4983566" cy="28715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2058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400821"/>
            <a:ext cx="6583587"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Set the directories – Example </a:t>
            </a:r>
            <a:r>
              <a:rPr lang="en-US" b="1" dirty="0" err="1">
                <a:solidFill>
                  <a:schemeClr val="bg2"/>
                </a:solidFill>
              </a:rPr>
              <a:t>Winooski_City</a:t>
            </a:r>
            <a:r>
              <a:rPr lang="en-US" b="1" dirty="0">
                <a:solidFill>
                  <a:schemeClr val="bg2"/>
                </a:solidFill>
              </a:rPr>
              <a:t>:</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cs typeface="Arial" panose="020B0604020202020204" pitchFamily="34" charset="0"/>
                <a:sym typeface="Google Sans"/>
              </a:rPr>
              <a:t>The model directory should contain the folder titled “output.” In this example, we are using the project “</a:t>
            </a:r>
            <a:r>
              <a:rPr lang="en-US" sz="1200" dirty="0" err="1">
                <a:latin typeface="Arial" panose="020B0604020202020204" pitchFamily="34" charset="0"/>
                <a:cs typeface="Arial" panose="020B0604020202020204" pitchFamily="34" charset="0"/>
                <a:sym typeface="Google Sans"/>
              </a:rPr>
              <a:t>winooski_city</a:t>
            </a:r>
            <a:r>
              <a:rPr lang="en-US" sz="1200" dirty="0">
                <a:latin typeface="Arial" panose="020B0604020202020204" pitchFamily="34" charset="0"/>
                <a:cs typeface="Arial" panose="020B0604020202020204" pitchFamily="34" charset="0"/>
                <a:sym typeface="Google Sans"/>
              </a:rPr>
              <a:t>.” :</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15</a:t>
            </a:fld>
            <a:endParaRPr lang="en-US" dirty="0"/>
          </a:p>
        </p:txBody>
      </p:sp>
      <p:pic>
        <p:nvPicPr>
          <p:cNvPr id="4" name="Picture 3">
            <a:extLst>
              <a:ext uri="{FF2B5EF4-FFF2-40B4-BE49-F238E27FC236}">
                <a16:creationId xmlns:a16="http://schemas.microsoft.com/office/drawing/2014/main" id="{90059F11-C186-C76D-F118-3E6E108DE2F3}"/>
              </a:ext>
            </a:extLst>
          </p:cNvPr>
          <p:cNvPicPr>
            <a:picLocks noChangeAspect="1"/>
          </p:cNvPicPr>
          <p:nvPr/>
        </p:nvPicPr>
        <p:blipFill>
          <a:blip r:embed="rId2"/>
          <a:stretch>
            <a:fillRect/>
          </a:stretch>
        </p:blipFill>
        <p:spPr>
          <a:xfrm>
            <a:off x="987327" y="2150509"/>
            <a:ext cx="10021001" cy="336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2216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400821"/>
            <a:ext cx="864239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Set the directories and shapefile  – Example </a:t>
            </a:r>
            <a:r>
              <a:rPr lang="en-US" b="1" dirty="0" err="1">
                <a:solidFill>
                  <a:schemeClr val="bg2"/>
                </a:solidFill>
              </a:rPr>
              <a:t>Winooski_City</a:t>
            </a:r>
            <a:r>
              <a:rPr lang="en-US" b="1" dirty="0">
                <a:solidFill>
                  <a:schemeClr val="bg2"/>
                </a:solidFill>
              </a:rPr>
              <a:t>:</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cs typeface="Arial" panose="020B0604020202020204" pitchFamily="34" charset="0"/>
                <a:sym typeface="Google Sans"/>
              </a:rPr>
              <a:t>The model directory should contain the folder titled “output.” In this example, we are using the project “</a:t>
            </a:r>
            <a:r>
              <a:rPr lang="en-US" sz="1200" dirty="0" err="1">
                <a:latin typeface="Arial" panose="020B0604020202020204" pitchFamily="34" charset="0"/>
                <a:cs typeface="Arial" panose="020B0604020202020204" pitchFamily="34" charset="0"/>
                <a:sym typeface="Google Sans"/>
              </a:rPr>
              <a:t>winooski_city</a:t>
            </a:r>
            <a:r>
              <a:rPr lang="en-US" sz="1200" dirty="0">
                <a:latin typeface="Arial" panose="020B0604020202020204" pitchFamily="34" charset="0"/>
                <a:cs typeface="Arial" panose="020B0604020202020204" pitchFamily="34" charset="0"/>
                <a:sym typeface="Google Sans"/>
              </a:rPr>
              <a:t>.” :</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16</a:t>
            </a:fld>
            <a:endParaRPr lang="en-US" dirty="0"/>
          </a:p>
        </p:txBody>
      </p:sp>
      <p:pic>
        <p:nvPicPr>
          <p:cNvPr id="8" name="Picture 7">
            <a:extLst>
              <a:ext uri="{FF2B5EF4-FFF2-40B4-BE49-F238E27FC236}">
                <a16:creationId xmlns:a16="http://schemas.microsoft.com/office/drawing/2014/main" id="{1FFCD5E7-99B5-7665-1399-EBC553E59F79}"/>
              </a:ext>
            </a:extLst>
          </p:cNvPr>
          <p:cNvPicPr>
            <a:picLocks noChangeAspect="1"/>
          </p:cNvPicPr>
          <p:nvPr/>
        </p:nvPicPr>
        <p:blipFill>
          <a:blip r:embed="rId2"/>
          <a:stretch>
            <a:fillRect/>
          </a:stretch>
        </p:blipFill>
        <p:spPr>
          <a:xfrm>
            <a:off x="1183669" y="2135510"/>
            <a:ext cx="8209031" cy="4214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9817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400821"/>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Read the data:</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Read in outputs from the Python model and shapefile inputs used for the SPA model. The folder “Source” containing additional R scripts must be in the same directory as the R project to run these steps:</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17</a:t>
            </a:fld>
            <a:endParaRPr lang="en-US" dirty="0"/>
          </a:p>
        </p:txBody>
      </p:sp>
      <p:pic>
        <p:nvPicPr>
          <p:cNvPr id="10" name="Picture 9">
            <a:extLst>
              <a:ext uri="{FF2B5EF4-FFF2-40B4-BE49-F238E27FC236}">
                <a16:creationId xmlns:a16="http://schemas.microsoft.com/office/drawing/2014/main" id="{3DCC325F-3B98-4F50-DD82-3993619B248E}"/>
              </a:ext>
            </a:extLst>
          </p:cNvPr>
          <p:cNvPicPr>
            <a:picLocks noChangeAspect="1"/>
          </p:cNvPicPr>
          <p:nvPr/>
        </p:nvPicPr>
        <p:blipFill>
          <a:blip r:embed="rId2"/>
          <a:stretch>
            <a:fillRect/>
          </a:stretch>
        </p:blipFill>
        <p:spPr>
          <a:xfrm>
            <a:off x="1437257" y="2418049"/>
            <a:ext cx="9078343" cy="3644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8131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400821"/>
            <a:ext cx="10096501"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Define the specific time period for the calibration and validation demand vs capacity checks </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199" y="2081212"/>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Run the constraint check and demand check scripts to project parking capacity versus parking demand:</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18</a:t>
            </a:fld>
            <a:endParaRPr lang="en-US" dirty="0"/>
          </a:p>
        </p:txBody>
      </p:sp>
      <p:pic>
        <p:nvPicPr>
          <p:cNvPr id="4" name="Picture 3">
            <a:extLst>
              <a:ext uri="{FF2B5EF4-FFF2-40B4-BE49-F238E27FC236}">
                <a16:creationId xmlns:a16="http://schemas.microsoft.com/office/drawing/2014/main" id="{A76D39BF-2E5D-DDAB-2861-FA8CFCD1DD3D}"/>
              </a:ext>
            </a:extLst>
          </p:cNvPr>
          <p:cNvPicPr>
            <a:picLocks noChangeAspect="1"/>
          </p:cNvPicPr>
          <p:nvPr/>
        </p:nvPicPr>
        <p:blipFill>
          <a:blip r:embed="rId2"/>
          <a:stretch>
            <a:fillRect/>
          </a:stretch>
        </p:blipFill>
        <p:spPr>
          <a:xfrm>
            <a:off x="1004858" y="2504710"/>
            <a:ext cx="9677400" cy="36906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645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400821"/>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Perform parking demand analysis:</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Develops counts for weekday and weekend demand by hour, day, and month:</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19</a:t>
            </a:fld>
            <a:endParaRPr lang="en-US" dirty="0"/>
          </a:p>
        </p:txBody>
      </p:sp>
      <p:pic>
        <p:nvPicPr>
          <p:cNvPr id="9" name="Picture 8">
            <a:extLst>
              <a:ext uri="{FF2B5EF4-FFF2-40B4-BE49-F238E27FC236}">
                <a16:creationId xmlns:a16="http://schemas.microsoft.com/office/drawing/2014/main" id="{E015E2F0-49BC-DE2D-EB80-ACC3F2FE2396}"/>
              </a:ext>
            </a:extLst>
          </p:cNvPr>
          <p:cNvPicPr>
            <a:picLocks noChangeAspect="1"/>
          </p:cNvPicPr>
          <p:nvPr/>
        </p:nvPicPr>
        <p:blipFill>
          <a:blip r:embed="rId2"/>
          <a:stretch>
            <a:fillRect/>
          </a:stretch>
        </p:blipFill>
        <p:spPr>
          <a:xfrm>
            <a:off x="1262207" y="2221047"/>
            <a:ext cx="9549777" cy="41292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2257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376B5305-AC6A-CFB1-6CBB-6440EB49DDE5}"/>
              </a:ext>
            </a:extLst>
          </p:cNvPr>
          <p:cNvGraphicFramePr>
            <a:graphicFrameLocks noGrp="1"/>
          </p:cNvGraphicFramePr>
          <p:nvPr>
            <p:extLst>
              <p:ext uri="{D42A27DB-BD31-4B8C-83A1-F6EECF244321}">
                <p14:modId xmlns:p14="http://schemas.microsoft.com/office/powerpoint/2010/main" val="2671094785"/>
              </p:ext>
            </p:extLst>
          </p:nvPr>
        </p:nvGraphicFramePr>
        <p:xfrm>
          <a:off x="859183" y="2148840"/>
          <a:ext cx="4462626" cy="2560320"/>
        </p:xfrm>
        <a:graphic>
          <a:graphicData uri="http://schemas.openxmlformats.org/drawingml/2006/table">
            <a:tbl>
              <a:tblPr firstRow="1" bandRow="1">
                <a:tableStyleId>{5C22544A-7EE6-4342-B048-85BDC9FD1C3A}</a:tableStyleId>
              </a:tblPr>
              <a:tblGrid>
                <a:gridCol w="3667097">
                  <a:extLst>
                    <a:ext uri="{9D8B030D-6E8A-4147-A177-3AD203B41FA5}">
                      <a16:colId xmlns:a16="http://schemas.microsoft.com/office/drawing/2014/main" val="2651842716"/>
                    </a:ext>
                  </a:extLst>
                </a:gridCol>
                <a:gridCol w="795529">
                  <a:extLst>
                    <a:ext uri="{9D8B030D-6E8A-4147-A177-3AD203B41FA5}">
                      <a16:colId xmlns:a16="http://schemas.microsoft.com/office/drawing/2014/main" val="571671495"/>
                    </a:ext>
                  </a:extLst>
                </a:gridCol>
              </a:tblGrid>
              <a:tr h="0">
                <a:tc>
                  <a:txBody>
                    <a:bodyPr/>
                    <a:lstStyle/>
                    <a:p>
                      <a:r>
                        <a:rPr lang="en-US" sz="1400" b="1" dirty="0">
                          <a:solidFill>
                            <a:schemeClr val="bg2"/>
                          </a:solidFill>
                        </a:rPr>
                        <a:t>SECTION 2: </a:t>
                      </a:r>
                      <a:br>
                        <a:rPr lang="en-US" sz="1400" b="1" dirty="0">
                          <a:solidFill>
                            <a:schemeClr val="bg2"/>
                          </a:solidFill>
                        </a:rPr>
                      </a:br>
                      <a:r>
                        <a:rPr lang="en-US" sz="1600" b="0" dirty="0">
                          <a:solidFill>
                            <a:schemeClr val="tx1"/>
                          </a:solidFill>
                        </a:rPr>
                        <a:t>Installation &amp; Running</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br>
                        <a:rPr lang="en-US" sz="1600" b="0" dirty="0">
                          <a:solidFill>
                            <a:schemeClr val="tx1"/>
                          </a:solidFill>
                        </a:rPr>
                      </a:br>
                      <a:r>
                        <a:rPr lang="en-US" sz="1600" b="0" dirty="0">
                          <a:solidFill>
                            <a:schemeClr val="tx1"/>
                          </a:solidFill>
                        </a:rPr>
                        <a:t>3-6</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8730995"/>
                  </a:ext>
                </a:extLst>
              </a:tr>
              <a:tr h="0">
                <a:tc>
                  <a:txBody>
                    <a:bodyPr/>
                    <a:lstStyle/>
                    <a:p>
                      <a:r>
                        <a:rPr lang="en-US" sz="1400" b="1" dirty="0">
                          <a:solidFill>
                            <a:schemeClr val="bg2"/>
                          </a:solidFill>
                        </a:rPr>
                        <a:t>SECTION 3: </a:t>
                      </a:r>
                      <a:br>
                        <a:rPr lang="en-US" sz="1400" b="1" dirty="0">
                          <a:solidFill>
                            <a:schemeClr val="bg2"/>
                          </a:solidFill>
                        </a:rPr>
                      </a:br>
                      <a:r>
                        <a:rPr lang="en-US" sz="1600" b="0" dirty="0">
                          <a:solidFill>
                            <a:schemeClr val="tx1"/>
                          </a:solidFill>
                        </a:rPr>
                        <a:t>Outputs &amp; Post-Processing </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br>
                        <a:rPr lang="en-US" sz="1600" b="0" dirty="0">
                          <a:solidFill>
                            <a:schemeClr val="tx1"/>
                          </a:solidFill>
                        </a:rPr>
                      </a:br>
                      <a:r>
                        <a:rPr lang="en-US" sz="1600" b="0" dirty="0">
                          <a:solidFill>
                            <a:schemeClr val="tx1"/>
                          </a:solidFill>
                        </a:rPr>
                        <a:t>7-14</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88673"/>
                  </a:ext>
                </a:extLst>
              </a:tr>
              <a:tr h="0">
                <a:tc>
                  <a:txBody>
                    <a:bodyPr/>
                    <a:lstStyle/>
                    <a:p>
                      <a:r>
                        <a:rPr lang="en-US" sz="1400" b="1" dirty="0">
                          <a:solidFill>
                            <a:schemeClr val="bg2"/>
                          </a:solidFill>
                        </a:rPr>
                        <a:t>SECTION 4: </a:t>
                      </a:r>
                      <a:br>
                        <a:rPr lang="en-US" sz="1400" b="1" dirty="0">
                          <a:solidFill>
                            <a:schemeClr val="bg2"/>
                          </a:solidFill>
                        </a:rPr>
                      </a:br>
                      <a:r>
                        <a:rPr lang="en-US" sz="1600" b="0" dirty="0">
                          <a:solidFill>
                            <a:schemeClr val="tx1"/>
                          </a:solidFill>
                        </a:rPr>
                        <a:t>Post-Processing Outputs</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br>
                        <a:rPr lang="en-US" sz="1600" b="0" dirty="0">
                          <a:solidFill>
                            <a:schemeClr val="tx1"/>
                          </a:solidFill>
                        </a:rPr>
                      </a:br>
                      <a:r>
                        <a:rPr lang="en-US" sz="1600" b="0" dirty="0">
                          <a:solidFill>
                            <a:schemeClr val="tx1"/>
                          </a:solidFill>
                        </a:rPr>
                        <a:t>15-16</a:t>
                      </a:r>
                    </a:p>
                  </a:txBody>
                  <a:tcPr marL="0" marR="0" marT="18288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2887826"/>
                  </a:ext>
                </a:extLst>
              </a:tr>
            </a:tbl>
          </a:graphicData>
        </a:graphic>
      </p:graphicFrame>
      <p:sp>
        <p:nvSpPr>
          <p:cNvPr id="5" name="Title 1">
            <a:extLst>
              <a:ext uri="{FF2B5EF4-FFF2-40B4-BE49-F238E27FC236}">
                <a16:creationId xmlns:a16="http://schemas.microsoft.com/office/drawing/2014/main" id="{12657510-71A7-7D5F-F4D1-111658C31344}"/>
              </a:ext>
            </a:extLst>
          </p:cNvPr>
          <p:cNvSpPr txBox="1">
            <a:spLocks/>
          </p:cNvSpPr>
          <p:nvPr/>
        </p:nvSpPr>
        <p:spPr>
          <a:xfrm>
            <a:off x="838200" y="861986"/>
            <a:ext cx="10515600" cy="542521"/>
          </a:xfrm>
          <a:prstGeom prst="rect">
            <a:avLst/>
          </a:prstGeom>
        </p:spPr>
        <p:txBody>
          <a:bodyPr vert="horz" wrap="square" lIns="0" tIns="45720" rIns="0" bIns="45720" rtlCol="0" anchor="t">
            <a:spAutoFit/>
          </a:bodyPr>
          <a:lstStyle>
            <a:lvl1pPr algn="l" defTabSz="457200" rtl="0" eaLnBrk="1" latinLnBrk="0" hangingPunct="1">
              <a:lnSpc>
                <a:spcPct val="100000"/>
              </a:lnSpc>
              <a:spcBef>
                <a:spcPct val="0"/>
              </a:spcBef>
              <a:buNone/>
              <a:defRPr sz="2800" b="1" kern="1200" baseline="0">
                <a:solidFill>
                  <a:srgbClr val="48484A"/>
                </a:solidFill>
                <a:latin typeface="+mj-lt"/>
                <a:ea typeface="+mj-ea"/>
                <a:cs typeface="+mj-cs"/>
              </a:defRPr>
            </a:lvl1pPr>
          </a:lstStyle>
          <a:p>
            <a:r>
              <a:rPr lang="en-US" dirty="0"/>
              <a:t>Table of Contents</a:t>
            </a:r>
            <a:endParaRPr lang="en-US" b="0" dirty="0"/>
          </a:p>
        </p:txBody>
      </p:sp>
      <p:sp>
        <p:nvSpPr>
          <p:cNvPr id="7" name="Text Placeholder 3">
            <a:extLst>
              <a:ext uri="{FF2B5EF4-FFF2-40B4-BE49-F238E27FC236}">
                <a16:creationId xmlns:a16="http://schemas.microsoft.com/office/drawing/2014/main" id="{91BE60BE-E9BB-0B38-10AA-019352F80619}"/>
              </a:ext>
            </a:extLst>
          </p:cNvPr>
          <p:cNvSpPr txBox="1">
            <a:spLocks/>
          </p:cNvSpPr>
          <p:nvPr/>
        </p:nvSpPr>
        <p:spPr>
          <a:xfrm>
            <a:off x="838199" y="533400"/>
            <a:ext cx="10515601" cy="328613"/>
          </a:xfrm>
          <a:prstGeom prst="rect">
            <a:avLst/>
          </a:prstGeom>
        </p:spPr>
        <p:txBody>
          <a:bodyPr vert="horz" lIns="0" tIns="0" rIns="0" bIns="0" rtlCol="0">
            <a:spAutoFit/>
          </a:bodyPr>
          <a:lstStyle>
            <a:lvl1pPr marL="0" indent="0" algn="l" defTabSz="457200" rtl="0" eaLnBrk="1" latinLnBrk="0" hangingPunct="1">
              <a:lnSpc>
                <a:spcPct val="114000"/>
              </a:lnSpc>
              <a:spcBef>
                <a:spcPts val="0"/>
              </a:spcBef>
              <a:buFontTx/>
              <a:buNone/>
              <a:defRPr sz="2000" b="1" i="0" kern="1200">
                <a:solidFill>
                  <a:schemeClr val="bg2"/>
                </a:solidFill>
                <a:latin typeface="Arial" panose="020B0604020202020204" pitchFamily="34" charset="0"/>
                <a:ea typeface="+mn-ea"/>
                <a:cs typeface="Arial" panose="020B0604020202020204" pitchFamily="34" charset="0"/>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RSG ITE and ULI Spatial Parking Demand Tool</a:t>
            </a:r>
          </a:p>
        </p:txBody>
      </p:sp>
      <p:pic>
        <p:nvPicPr>
          <p:cNvPr id="11" name="Google Shape;225;p27" descr="Multiple interweaving highways with cars driving in different directions">
            <a:extLst>
              <a:ext uri="{FF2B5EF4-FFF2-40B4-BE49-F238E27FC236}">
                <a16:creationId xmlns:a16="http://schemas.microsoft.com/office/drawing/2014/main" id="{C17107D1-DBE0-4D83-114B-CFEA46FE5329}"/>
              </a:ext>
            </a:extLst>
          </p:cNvPr>
          <p:cNvPicPr preferRelativeResize="0"/>
          <p:nvPr/>
        </p:nvPicPr>
        <p:blipFill>
          <a:blip r:embed="rId2" cstate="print">
            <a:extLst>
              <a:ext uri="{28A0092B-C50C-407E-A947-70E740481C1C}">
                <a14:useLocalDpi xmlns:a14="http://schemas.microsoft.com/office/drawing/2010/main"/>
              </a:ext>
            </a:extLst>
          </a:blip>
          <a:srcRect/>
          <a:stretch/>
        </p:blipFill>
        <p:spPr>
          <a:xfrm>
            <a:off x="6117110" y="810655"/>
            <a:ext cx="5236690" cy="5236690"/>
          </a:xfrm>
          <a:prstGeom prst="ellipse">
            <a:avLst/>
          </a:prstGeom>
          <a:noFill/>
          <a:ln>
            <a:noFill/>
          </a:ln>
        </p:spPr>
      </p:pic>
      <p:sp>
        <p:nvSpPr>
          <p:cNvPr id="2" name="Slide Number Placeholder 1">
            <a:extLst>
              <a:ext uri="{FF2B5EF4-FFF2-40B4-BE49-F238E27FC236}">
                <a16:creationId xmlns:a16="http://schemas.microsoft.com/office/drawing/2014/main" id="{F2319A5A-9879-9717-2508-3633650C2563}"/>
              </a:ext>
            </a:extLst>
          </p:cNvPr>
          <p:cNvSpPr>
            <a:spLocks noGrp="1"/>
          </p:cNvSpPr>
          <p:nvPr>
            <p:ph type="sldNum" sz="quarter" idx="13"/>
          </p:nvPr>
        </p:nvSpPr>
        <p:spPr/>
        <p:txBody>
          <a:bodyPr/>
          <a:lstStyle/>
          <a:p>
            <a:fld id="{F4510120-A876-4642-B753-556A5424CAF0}" type="slidenum">
              <a:rPr lang="en-US" smtClean="0"/>
              <a:pPr/>
              <a:t>2</a:t>
            </a:fld>
            <a:endParaRPr lang="en-US" dirty="0"/>
          </a:p>
        </p:txBody>
      </p:sp>
    </p:spTree>
    <p:extLst>
      <p:ext uri="{BB962C8B-B14F-4D97-AF65-F5344CB8AC3E}">
        <p14:creationId xmlns:p14="http://schemas.microsoft.com/office/powerpoint/2010/main" val="364335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35A4D6-26D4-BB2E-BA98-500450AE19E6}"/>
              </a:ext>
            </a:extLst>
          </p:cNvPr>
          <p:cNvPicPr>
            <a:picLocks noChangeAspect="1"/>
          </p:cNvPicPr>
          <p:nvPr/>
        </p:nvPicPr>
        <p:blipFill>
          <a:blip r:embed="rId2"/>
          <a:stretch>
            <a:fillRect/>
          </a:stretch>
        </p:blipFill>
        <p:spPr>
          <a:xfrm>
            <a:off x="483310" y="2562159"/>
            <a:ext cx="9386227" cy="327046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400821"/>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Export output:</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1796824"/>
            <a:ext cx="96774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Final step will export output as an Excel file:</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20</a:t>
            </a:fld>
            <a:endParaRPr lang="en-US" dirty="0"/>
          </a:p>
        </p:txBody>
      </p:sp>
      <p:sp>
        <p:nvSpPr>
          <p:cNvPr id="4" name="TextBox 3">
            <a:extLst>
              <a:ext uri="{FF2B5EF4-FFF2-40B4-BE49-F238E27FC236}">
                <a16:creationId xmlns:a16="http://schemas.microsoft.com/office/drawing/2014/main" id="{9A4C3DE6-1633-0471-93F5-E0B167561553}"/>
              </a:ext>
            </a:extLst>
          </p:cNvPr>
          <p:cNvSpPr txBox="1"/>
          <p:nvPr/>
        </p:nvSpPr>
        <p:spPr>
          <a:xfrm>
            <a:off x="6271774" y="1035292"/>
            <a:ext cx="4307703" cy="369332"/>
          </a:xfrm>
          <a:prstGeom prst="rect">
            <a:avLst/>
          </a:prstGeom>
          <a:noFill/>
        </p:spPr>
        <p:txBody>
          <a:bodyPr wrap="square">
            <a:spAutoFit/>
          </a:bodyPr>
          <a:lstStyle/>
          <a:p>
            <a:r>
              <a:rPr lang="en-US" b="1" dirty="0"/>
              <a:t>baseoutput_checks_Weekday14.xlsx</a:t>
            </a:r>
          </a:p>
        </p:txBody>
      </p:sp>
      <p:sp>
        <p:nvSpPr>
          <p:cNvPr id="11" name="TextBox 10">
            <a:extLst>
              <a:ext uri="{FF2B5EF4-FFF2-40B4-BE49-F238E27FC236}">
                <a16:creationId xmlns:a16="http://schemas.microsoft.com/office/drawing/2014/main" id="{7726AC95-7C4B-4682-83C3-DA2451DAA008}"/>
              </a:ext>
            </a:extLst>
          </p:cNvPr>
          <p:cNvSpPr txBox="1"/>
          <p:nvPr/>
        </p:nvSpPr>
        <p:spPr>
          <a:xfrm>
            <a:off x="6361531" y="1487482"/>
            <a:ext cx="5385424" cy="830997"/>
          </a:xfrm>
          <a:prstGeom prst="rect">
            <a:avLst/>
          </a:prstGeom>
        </p:spPr>
        <p:txBody>
          <a:bodyPr spcFirstLastPara="1" vert="horz" wrap="square" lIns="0" tIns="0" rIns="0" bIns="0" rtlCol="0" anchor="t" anchorCtr="0">
            <a:spAutoFit/>
          </a:bodyPr>
          <a:lstStyle/>
          <a:p>
            <a:pPr algn="l"/>
            <a:r>
              <a:rPr lang="en-US" dirty="0"/>
              <a:t>The Excel file is designed to help with calibrating the model inputs by focusing on the demand for a specific time period (in this case the 2pm weekday).</a:t>
            </a:r>
          </a:p>
        </p:txBody>
      </p:sp>
    </p:spTree>
    <p:extLst>
      <p:ext uri="{BB962C8B-B14F-4D97-AF65-F5344CB8AC3E}">
        <p14:creationId xmlns:p14="http://schemas.microsoft.com/office/powerpoint/2010/main" val="567274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POST-PROCESSING OUTPUT</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8" y="1600200"/>
            <a:ext cx="10572233"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Post-processing will generate the Excel file ‘visualization.xlsx’ in the model directory:</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199" y="2057399"/>
            <a:ext cx="7123981"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sym typeface="Google Sans"/>
              </a:rPr>
              <a:t>“Overall summaries” : Contains pivot tables showing high-level summaries of parking by type or street with changeable filters for month, day, hour, and parking type (ex. Residential, on-street, commercial).</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a:t>
            </a:r>
            <a:r>
              <a:rPr lang="en-US" sz="1200" dirty="0" err="1">
                <a:latin typeface="Arial" panose="020B0604020202020204" pitchFamily="34" charset="0"/>
                <a:ea typeface="Google Sans"/>
                <a:cs typeface="Arial" panose="020B0604020202020204" pitchFamily="34" charset="0"/>
                <a:sym typeface="Google Sans"/>
              </a:rPr>
              <a:t>OnStreet</a:t>
            </a:r>
            <a:r>
              <a:rPr lang="en-US" sz="1200" dirty="0">
                <a:latin typeface="Arial" panose="020B0604020202020204" pitchFamily="34" charset="0"/>
                <a:ea typeface="Google Sans"/>
                <a:cs typeface="Arial" panose="020B0604020202020204" pitchFamily="34" charset="0"/>
                <a:sym typeface="Google Sans"/>
              </a:rPr>
              <a:t> 3 period” : Shows on-street percent utilization for parking lots by street name for hours 8, 13, and 18.</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“Single Street Pivot” : Shows total parking demand and percent utilization for all lots over a 1-day period on a given street.</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a:t>
            </a:r>
            <a:r>
              <a:rPr lang="en-US" sz="1200" dirty="0" err="1">
                <a:latin typeface="Arial" panose="020B0604020202020204" pitchFamily="34" charset="0"/>
                <a:ea typeface="Google Sans"/>
                <a:cs typeface="Arial" panose="020B0604020202020204" pitchFamily="34" charset="0"/>
                <a:sym typeface="Google Sans"/>
              </a:rPr>
              <a:t>parking_formatted</a:t>
            </a:r>
            <a:r>
              <a:rPr lang="en-US" sz="1200" dirty="0">
                <a:latin typeface="Arial" panose="020B0604020202020204" pitchFamily="34" charset="0"/>
                <a:ea typeface="Google Sans"/>
                <a:cs typeface="Arial" panose="020B0604020202020204" pitchFamily="34" charset="0"/>
                <a:sym typeface="Google Sans"/>
              </a:rPr>
              <a:t>” : Geographic information of parking lots.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“timeseries” : Raw data for parking utilization by street, time, and land use.</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21</a:t>
            </a:fld>
            <a:endParaRPr lang="en-US" dirty="0"/>
          </a:p>
        </p:txBody>
      </p:sp>
      <p:pic>
        <p:nvPicPr>
          <p:cNvPr id="4" name="Picture 3">
            <a:extLst>
              <a:ext uri="{FF2B5EF4-FFF2-40B4-BE49-F238E27FC236}">
                <a16:creationId xmlns:a16="http://schemas.microsoft.com/office/drawing/2014/main" id="{F7DE0569-E1B1-6CA8-283D-582DEF037C2F}"/>
              </a:ext>
            </a:extLst>
          </p:cNvPr>
          <p:cNvPicPr>
            <a:picLocks noChangeAspect="1"/>
          </p:cNvPicPr>
          <p:nvPr/>
        </p:nvPicPr>
        <p:blipFill>
          <a:blip r:embed="rId2"/>
          <a:stretch>
            <a:fillRect/>
          </a:stretch>
        </p:blipFill>
        <p:spPr>
          <a:xfrm>
            <a:off x="347807" y="4409589"/>
            <a:ext cx="11187843" cy="1899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74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Visualization Excel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5257802" cy="542521"/>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Using the Visualization Excel Analysis</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199" y="3027897"/>
            <a:ext cx="9640937"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ctr">
              <a:lnSpc>
                <a:spcPct val="110000"/>
              </a:lnSpc>
              <a:spcBef>
                <a:spcPts val="1000"/>
              </a:spcBef>
              <a:buClr>
                <a:srgbClr val="48484A"/>
              </a:buClr>
              <a:buSzPct val="150000"/>
            </a:pPr>
            <a:r>
              <a:rPr lang="en-US" sz="1600" b="1" u="sng" dirty="0">
                <a:latin typeface="Arial" panose="020B0604020202020204" pitchFamily="34" charset="0"/>
                <a:cs typeface="Arial" panose="020B0604020202020204" pitchFamily="34" charset="0"/>
                <a:sym typeface="Google Sans"/>
              </a:rPr>
              <a:t>First step: Refresh all Pivot Tables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sym typeface="Google Sans"/>
              </a:rPr>
              <a:t>“Overall summaries” : Contains pivot tables showing high-level summaries of parking by type or street with changeable filters for month, day, hour, and parking type (ex. Residential, on-street, commercial).</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ea typeface="Google Sans"/>
                <a:cs typeface="Arial" panose="020B0604020202020204" pitchFamily="34" charset="0"/>
                <a:sym typeface="Google Sans"/>
              </a:rPr>
              <a:t>“</a:t>
            </a:r>
            <a:r>
              <a:rPr lang="en-US" sz="1600" dirty="0" err="1">
                <a:latin typeface="Arial" panose="020B0604020202020204" pitchFamily="34" charset="0"/>
                <a:ea typeface="Google Sans"/>
                <a:cs typeface="Arial" panose="020B0604020202020204" pitchFamily="34" charset="0"/>
                <a:sym typeface="Google Sans"/>
              </a:rPr>
              <a:t>OnStreet</a:t>
            </a:r>
            <a:r>
              <a:rPr lang="en-US" sz="1600" dirty="0">
                <a:latin typeface="Arial" panose="020B0604020202020204" pitchFamily="34" charset="0"/>
                <a:ea typeface="Google Sans"/>
                <a:cs typeface="Arial" panose="020B0604020202020204" pitchFamily="34" charset="0"/>
                <a:sym typeface="Google Sans"/>
              </a:rPr>
              <a:t> 3 period” : Shows on-street percent utilization for parking lots by street name for hours 8, 13, and 18.</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ea typeface="Google Sans"/>
                <a:cs typeface="Arial" panose="020B0604020202020204" pitchFamily="34" charset="0"/>
                <a:sym typeface="Google Sans"/>
              </a:rPr>
              <a:t>“Single Street Pivot” : Shows total parking demand and percent utilization for all lots over a 1-day period on a given street.</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ea typeface="Google Sans"/>
                <a:cs typeface="Arial" panose="020B0604020202020204" pitchFamily="34" charset="0"/>
                <a:sym typeface="Google Sans"/>
              </a:rPr>
              <a:t>“</a:t>
            </a:r>
            <a:r>
              <a:rPr lang="en-US" sz="1600" dirty="0" err="1">
                <a:latin typeface="Arial" panose="020B0604020202020204" pitchFamily="34" charset="0"/>
                <a:ea typeface="Google Sans"/>
                <a:cs typeface="Arial" panose="020B0604020202020204" pitchFamily="34" charset="0"/>
                <a:sym typeface="Google Sans"/>
              </a:rPr>
              <a:t>parking_formatted</a:t>
            </a:r>
            <a:r>
              <a:rPr lang="en-US" sz="1600" dirty="0">
                <a:latin typeface="Arial" panose="020B0604020202020204" pitchFamily="34" charset="0"/>
                <a:ea typeface="Google Sans"/>
                <a:cs typeface="Arial" panose="020B0604020202020204" pitchFamily="34" charset="0"/>
                <a:sym typeface="Google Sans"/>
              </a:rPr>
              <a:t>” : Geographic information of parking lots.</a:t>
            </a:r>
          </a:p>
          <a:p>
            <a:pPr marL="171450" indent="-171450" fontAlgn="ctr">
              <a:lnSpc>
                <a:spcPct val="110000"/>
              </a:lnSpc>
              <a:spcBef>
                <a:spcPts val="1000"/>
              </a:spcBef>
              <a:buClr>
                <a:srgbClr val="48484A"/>
              </a:buClr>
              <a:buSzPct val="150000"/>
              <a:buFont typeface="Arial" panose="020B0604020202020204" pitchFamily="34" charset="0"/>
              <a:buChar char="•"/>
            </a:pPr>
            <a:r>
              <a:rPr lang="en-US" sz="1600" dirty="0">
                <a:latin typeface="Arial" panose="020B0604020202020204" pitchFamily="34" charset="0"/>
                <a:ea typeface="Google Sans"/>
                <a:cs typeface="Arial" panose="020B0604020202020204" pitchFamily="34" charset="0"/>
                <a:sym typeface="Google Sans"/>
              </a:rPr>
              <a:t>“timeseries” : Raw data for parking utilization by street, time, and land use.</a:t>
            </a:r>
          </a:p>
          <a:p>
            <a:pPr marL="171450" indent="-171450">
              <a:buSzPct val="135000"/>
              <a:buFont typeface="Arial" panose="020B0604020202020204" pitchFamily="34" charset="0"/>
              <a:buChar char="•"/>
            </a:pPr>
            <a:endParaRPr lang="en-US" sz="1600" dirty="0"/>
          </a:p>
          <a:p>
            <a:endParaRPr lang="en-US" sz="16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22</a:t>
            </a:fld>
            <a:endParaRPr lang="en-US" dirty="0"/>
          </a:p>
        </p:txBody>
      </p:sp>
      <p:sp>
        <p:nvSpPr>
          <p:cNvPr id="3" name="TextBox 2">
            <a:extLst>
              <a:ext uri="{FF2B5EF4-FFF2-40B4-BE49-F238E27FC236}">
                <a16:creationId xmlns:a16="http://schemas.microsoft.com/office/drawing/2014/main" id="{9947B24F-E909-52DC-421F-6306BB248496}"/>
              </a:ext>
            </a:extLst>
          </p:cNvPr>
          <p:cNvSpPr txBox="1"/>
          <p:nvPr/>
        </p:nvSpPr>
        <p:spPr>
          <a:xfrm>
            <a:off x="838199" y="2227755"/>
            <a:ext cx="7909841" cy="553998"/>
          </a:xfrm>
          <a:prstGeom prst="rect">
            <a:avLst/>
          </a:prstGeom>
          <a:solidFill>
            <a:schemeClr val="accent2"/>
          </a:solidFill>
        </p:spPr>
        <p:txBody>
          <a:bodyPr spcFirstLastPara="1" vert="horz" wrap="square" lIns="0" tIns="0" rIns="0" bIns="0" rtlCol="0" anchor="t" anchorCtr="0">
            <a:spAutoFit/>
          </a:bodyPr>
          <a:lstStyle/>
          <a:p>
            <a:pPr algn="l"/>
            <a:r>
              <a:rPr lang="en-US" dirty="0"/>
              <a:t>Visualization Excel file explores all of the python results to allow analysis</a:t>
            </a:r>
          </a:p>
          <a:p>
            <a:pPr algn="l"/>
            <a:r>
              <a:rPr lang="en-US" dirty="0"/>
              <a:t>By time, street, type of parking, etc. </a:t>
            </a:r>
          </a:p>
        </p:txBody>
      </p:sp>
    </p:spTree>
    <p:extLst>
      <p:ext uri="{BB962C8B-B14F-4D97-AF65-F5344CB8AC3E}">
        <p14:creationId xmlns:p14="http://schemas.microsoft.com/office/powerpoint/2010/main" val="164619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unlight in the forest">
            <a:extLst>
              <a:ext uri="{FF2B5EF4-FFF2-40B4-BE49-F238E27FC236}">
                <a16:creationId xmlns:a16="http://schemas.microsoft.com/office/drawing/2014/main" id="{9DC140A9-750E-635E-E219-ED38666CBB1C}"/>
              </a:ext>
            </a:extLst>
          </p:cNvPr>
          <p:cNvPicPr>
            <a:picLocks noChangeAspect="1"/>
          </p:cNvPicPr>
          <p:nvPr/>
        </p:nvPicPr>
        <p:blipFill rotWithShape="1">
          <a:blip r:embed="rId3" cstate="print">
            <a:alphaModFix/>
            <a:duotone>
              <a:prstClr val="black"/>
              <a:schemeClr val="tx2">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16" name="Group 15">
            <a:extLst>
              <a:ext uri="{FF2B5EF4-FFF2-40B4-BE49-F238E27FC236}">
                <a16:creationId xmlns:a16="http://schemas.microsoft.com/office/drawing/2014/main" id="{486ABE66-4CAD-A1B4-00CC-0EEA84CD098B}"/>
              </a:ext>
            </a:extLst>
          </p:cNvPr>
          <p:cNvGrpSpPr/>
          <p:nvPr/>
        </p:nvGrpSpPr>
        <p:grpSpPr>
          <a:xfrm>
            <a:off x="-2956401" y="607538"/>
            <a:ext cx="12515643" cy="7600144"/>
            <a:chOff x="3788305" y="971472"/>
            <a:chExt cx="7355683" cy="4466750"/>
          </a:xfrm>
        </p:grpSpPr>
        <p:sp>
          <p:nvSpPr>
            <p:cNvPr id="17" name="Triangle 16">
              <a:extLst>
                <a:ext uri="{FF2B5EF4-FFF2-40B4-BE49-F238E27FC236}">
                  <a16:creationId xmlns:a16="http://schemas.microsoft.com/office/drawing/2014/main" id="{AB883615-32C6-81E7-0E72-F98D74BE6940}"/>
                </a:ext>
              </a:extLst>
            </p:cNvPr>
            <p:cNvSpPr/>
            <p:nvPr/>
          </p:nvSpPr>
          <p:spPr>
            <a:xfrm>
              <a:off x="3788305" y="971472"/>
              <a:ext cx="6227642" cy="3894990"/>
            </a:xfrm>
            <a:prstGeom prst="triangle">
              <a:avLst/>
            </a:prstGeom>
            <a:gradFill>
              <a:gsLst>
                <a:gs pos="0">
                  <a:schemeClr val="bg2"/>
                </a:gs>
                <a:gs pos="100000">
                  <a:schemeClr val="bg2">
                    <a:alpha val="4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EC116C91-6A64-F0D5-F9FA-02DA566935A6}"/>
                </a:ext>
              </a:extLst>
            </p:cNvPr>
            <p:cNvSpPr/>
            <p:nvPr/>
          </p:nvSpPr>
          <p:spPr>
            <a:xfrm>
              <a:off x="6269692" y="2389664"/>
              <a:ext cx="4874296" cy="3048558"/>
            </a:xfrm>
            <a:prstGeom prst="triangle">
              <a:avLst/>
            </a:prstGeom>
            <a:gradFill>
              <a:gsLst>
                <a:gs pos="0">
                  <a:schemeClr val="bg2"/>
                </a:gs>
                <a:gs pos="100000">
                  <a:schemeClr val="bg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2">
            <a:extLst>
              <a:ext uri="{FF2B5EF4-FFF2-40B4-BE49-F238E27FC236}">
                <a16:creationId xmlns:a16="http://schemas.microsoft.com/office/drawing/2014/main" id="{70D4D503-83E0-DB8A-D9A2-5B2FD5C86F6D}"/>
              </a:ext>
            </a:extLst>
          </p:cNvPr>
          <p:cNvSpPr>
            <a:spLocks noGrp="1"/>
          </p:cNvSpPr>
          <p:nvPr>
            <p:ph type="title"/>
          </p:nvPr>
        </p:nvSpPr>
        <p:spPr>
          <a:xfrm>
            <a:off x="848944" y="2721114"/>
            <a:ext cx="8546067" cy="707886"/>
          </a:xfrm>
        </p:spPr>
        <p:txBody>
          <a:bodyPr/>
          <a:lstStyle/>
          <a:p>
            <a:r>
              <a:rPr lang="en-US" sz="4000" dirty="0">
                <a:solidFill>
                  <a:schemeClr val="bg1"/>
                </a:solidFill>
              </a:rPr>
              <a:t>Thank you</a:t>
            </a:r>
          </a:p>
        </p:txBody>
      </p:sp>
      <p:sp>
        <p:nvSpPr>
          <p:cNvPr id="3" name="Teardrop 2">
            <a:extLst>
              <a:ext uri="{FF2B5EF4-FFF2-40B4-BE49-F238E27FC236}">
                <a16:creationId xmlns:a16="http://schemas.microsoft.com/office/drawing/2014/main" id="{5A52C8D5-AD92-F544-8FD5-3117F98D4826}"/>
              </a:ext>
            </a:extLst>
          </p:cNvPr>
          <p:cNvSpPr/>
          <p:nvPr/>
        </p:nvSpPr>
        <p:spPr>
          <a:xfrm>
            <a:off x="11709741" y="139152"/>
            <a:ext cx="375856" cy="375856"/>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800" b="1" dirty="0"/>
              <a:t>NOTE</a:t>
            </a:r>
          </a:p>
        </p:txBody>
      </p:sp>
      <p:sp>
        <p:nvSpPr>
          <p:cNvPr id="8" name="Text Placeholder 1">
            <a:extLst>
              <a:ext uri="{FF2B5EF4-FFF2-40B4-BE49-F238E27FC236}">
                <a16:creationId xmlns:a16="http://schemas.microsoft.com/office/drawing/2014/main" id="{50F2BAD6-84C6-0BBA-B083-7CC729D0D3EE}"/>
              </a:ext>
            </a:extLst>
          </p:cNvPr>
          <p:cNvSpPr>
            <a:spLocks noGrp="1"/>
          </p:cNvSpPr>
          <p:nvPr>
            <p:ph type="body" sz="quarter" idx="11"/>
          </p:nvPr>
        </p:nvSpPr>
        <p:spPr>
          <a:xfrm>
            <a:off x="848944" y="4220623"/>
            <a:ext cx="4319850" cy="317395"/>
          </a:xfrm>
        </p:spPr>
        <p:txBody>
          <a:bodyPr/>
          <a:lstStyle/>
          <a:p>
            <a:r>
              <a:rPr lang="en-US" sz="1400" b="1" dirty="0">
                <a:solidFill>
                  <a:schemeClr val="bg1"/>
                </a:solidFill>
              </a:rPr>
              <a:t>Jonathan Slason</a:t>
            </a:r>
          </a:p>
        </p:txBody>
      </p:sp>
      <p:sp>
        <p:nvSpPr>
          <p:cNvPr id="9" name="Text Placeholder 2">
            <a:extLst>
              <a:ext uri="{FF2B5EF4-FFF2-40B4-BE49-F238E27FC236}">
                <a16:creationId xmlns:a16="http://schemas.microsoft.com/office/drawing/2014/main" id="{D76BE6B5-0A97-EBBB-1FF3-38F5BE0F5A36}"/>
              </a:ext>
            </a:extLst>
          </p:cNvPr>
          <p:cNvSpPr txBox="1">
            <a:spLocks/>
          </p:cNvSpPr>
          <p:nvPr/>
        </p:nvSpPr>
        <p:spPr>
          <a:xfrm>
            <a:off x="848944" y="4463655"/>
            <a:ext cx="4319851" cy="276276"/>
          </a:xfrm>
          <a:prstGeom prst="rect">
            <a:avLst/>
          </a:prstGeom>
        </p:spPr>
        <p:txBody>
          <a:bodyPr lIns="0"/>
          <a:lstStyle>
            <a:lvl1pPr marL="0" indent="0" algn="l" defTabSz="457200" rtl="0" eaLnBrk="1" latinLnBrk="0" hangingPunct="1">
              <a:lnSpc>
                <a:spcPct val="114000"/>
              </a:lnSpc>
              <a:spcBef>
                <a:spcPts val="800"/>
              </a:spcBef>
              <a:buFontTx/>
              <a:buNone/>
              <a:defRPr sz="2000" kern="1200">
                <a:solidFill>
                  <a:schemeClr val="tx1"/>
                </a:solidFill>
                <a:latin typeface="+mn-lt"/>
                <a:ea typeface="+mn-ea"/>
                <a:cs typeface="+mn-cs"/>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chemeClr val="bg1"/>
                </a:solidFill>
              </a:rPr>
              <a:t>DIRECTOR</a:t>
            </a:r>
          </a:p>
        </p:txBody>
      </p:sp>
      <p:sp>
        <p:nvSpPr>
          <p:cNvPr id="10" name="Text Placeholder 3">
            <a:extLst>
              <a:ext uri="{FF2B5EF4-FFF2-40B4-BE49-F238E27FC236}">
                <a16:creationId xmlns:a16="http://schemas.microsoft.com/office/drawing/2014/main" id="{6E557C7C-61A5-C2E5-DDF9-EF33B928712D}"/>
              </a:ext>
            </a:extLst>
          </p:cNvPr>
          <p:cNvSpPr txBox="1">
            <a:spLocks/>
          </p:cNvSpPr>
          <p:nvPr/>
        </p:nvSpPr>
        <p:spPr>
          <a:xfrm>
            <a:off x="848944" y="4771201"/>
            <a:ext cx="4319851" cy="460077"/>
          </a:xfrm>
          <a:prstGeom prst="rect">
            <a:avLst/>
          </a:prstGeom>
        </p:spPr>
        <p:txBody>
          <a:bodyPr lIns="0"/>
          <a:lstStyle>
            <a:lvl1pPr marL="0" indent="0" algn="l" defTabSz="457200" rtl="0" eaLnBrk="1" latinLnBrk="0" hangingPunct="1">
              <a:lnSpc>
                <a:spcPct val="114000"/>
              </a:lnSpc>
              <a:spcBef>
                <a:spcPts val="800"/>
              </a:spcBef>
              <a:buFontTx/>
              <a:buNone/>
              <a:defRPr sz="2000" kern="1200">
                <a:solidFill>
                  <a:schemeClr val="tx1"/>
                </a:solidFill>
                <a:latin typeface="+mn-lt"/>
                <a:ea typeface="+mn-ea"/>
                <a:cs typeface="+mn-cs"/>
              </a:defRPr>
            </a:lvl1pPr>
            <a:lvl2pPr marL="0" indent="0" algn="l" defTabSz="457200" rtl="0" eaLnBrk="1" latinLnBrk="0" hangingPunct="1">
              <a:lnSpc>
                <a:spcPct val="114000"/>
              </a:lnSpc>
              <a:spcBef>
                <a:spcPts val="800"/>
              </a:spcBef>
              <a:buClr>
                <a:schemeClr val="bg2"/>
              </a:buClr>
              <a:buFontTx/>
              <a:buNone/>
              <a:defRPr sz="1600" kern="1200">
                <a:solidFill>
                  <a:schemeClr val="tx1"/>
                </a:solidFill>
                <a:latin typeface="+mn-lt"/>
                <a:ea typeface="+mn-ea"/>
                <a:cs typeface="+mn-cs"/>
              </a:defRPr>
            </a:lvl2pPr>
            <a:lvl3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3pPr>
            <a:lvl4pPr marL="0" indent="-228600" algn="l" defTabSz="457200" rtl="0" eaLnBrk="1" latinLnBrk="0" hangingPunct="1">
              <a:lnSpc>
                <a:spcPct val="114000"/>
              </a:lnSpc>
              <a:spcBef>
                <a:spcPts val="800"/>
              </a:spcBef>
              <a:buFont typeface="Arial"/>
              <a:buChar char="–"/>
              <a:defRPr sz="1200" kern="1200">
                <a:solidFill>
                  <a:schemeClr val="tx1"/>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bg1"/>
                </a:solidFill>
              </a:rPr>
              <a:t>Jonathan.slason@rsginc.com</a:t>
            </a:r>
            <a:br>
              <a:rPr lang="en-US" sz="1400" dirty="0">
                <a:solidFill>
                  <a:schemeClr val="bg1"/>
                </a:solidFill>
              </a:rPr>
            </a:br>
            <a:r>
              <a:rPr lang="en-US" sz="1400" dirty="0">
                <a:solidFill>
                  <a:schemeClr val="bg1"/>
                </a:solidFill>
              </a:rPr>
              <a:t>+1 802 698 3196</a:t>
            </a:r>
          </a:p>
        </p:txBody>
      </p:sp>
      <p:pic>
        <p:nvPicPr>
          <p:cNvPr id="12" name="Picture 11">
            <a:extLst>
              <a:ext uri="{FF2B5EF4-FFF2-40B4-BE49-F238E27FC236}">
                <a16:creationId xmlns:a16="http://schemas.microsoft.com/office/drawing/2014/main" id="{51CFC28E-849C-0F77-8FC5-B819C075031F}"/>
              </a:ext>
            </a:extLst>
          </p:cNvPr>
          <p:cNvPicPr>
            <a:picLocks noChangeAspect="1"/>
          </p:cNvPicPr>
          <p:nvPr/>
        </p:nvPicPr>
        <p:blipFill>
          <a:blip r:embed="rId5"/>
          <a:stretch>
            <a:fillRect/>
          </a:stretch>
        </p:blipFill>
        <p:spPr>
          <a:xfrm>
            <a:off x="848945" y="5859679"/>
            <a:ext cx="1619865" cy="415350"/>
          </a:xfrm>
          <a:prstGeom prst="rect">
            <a:avLst/>
          </a:prstGeom>
        </p:spPr>
      </p:pic>
    </p:spTree>
    <p:extLst>
      <p:ext uri="{BB962C8B-B14F-4D97-AF65-F5344CB8AC3E}">
        <p14:creationId xmlns:p14="http://schemas.microsoft.com/office/powerpoint/2010/main" val="403387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2;p22">
            <a:extLst>
              <a:ext uri="{FF2B5EF4-FFF2-40B4-BE49-F238E27FC236}">
                <a16:creationId xmlns:a16="http://schemas.microsoft.com/office/drawing/2014/main" id="{A2081AB8-D604-E2A4-74B2-C54AF8FC0333}"/>
              </a:ext>
            </a:extLst>
          </p:cNvPr>
          <p:cNvSpPr txBox="1"/>
          <p:nvPr/>
        </p:nvSpPr>
        <p:spPr>
          <a:xfrm>
            <a:off x="838200" y="2677160"/>
            <a:ext cx="8902700" cy="1483360"/>
          </a:xfrm>
          <a:prstGeom prst="rect">
            <a:avLst/>
          </a:prstGeom>
          <a:noFill/>
          <a:ln>
            <a:noFill/>
          </a:ln>
        </p:spPr>
        <p:txBody>
          <a:bodyPr spcFirstLastPara="1" wrap="square" lIns="91440" tIns="91425" rIns="91425" bIns="91425" anchor="ctr" anchorCtr="0">
            <a:noAutofit/>
          </a:bodyPr>
          <a:lstStyle/>
          <a:p>
            <a:r>
              <a:rPr lang="en" sz="1600" b="1" dirty="0">
                <a:solidFill>
                  <a:srgbClr val="48484A"/>
                </a:solidFill>
                <a:latin typeface="Arial" panose="020B0604020202020204" pitchFamily="34" charset="0"/>
                <a:ea typeface="Google Sans Medium"/>
                <a:cs typeface="Arial" panose="020B0604020202020204" pitchFamily="34" charset="0"/>
                <a:sym typeface="Google Sans Medium"/>
              </a:rPr>
              <a:t>SECTION 1:</a:t>
            </a:r>
          </a:p>
          <a:p>
            <a:r>
              <a:rPr lang="en-US" sz="4000" b="1" dirty="0">
                <a:solidFill>
                  <a:schemeClr val="bg2"/>
                </a:solidFill>
                <a:latin typeface="Arial" panose="020B0604020202020204" pitchFamily="34" charset="0"/>
                <a:ea typeface="Google Sans Medium"/>
                <a:cs typeface="Arial" panose="020B0604020202020204" pitchFamily="34" charset="0"/>
                <a:sym typeface="Google Sans Medium"/>
              </a:rPr>
              <a:t>INPUTS TO THE GIS PARKING TOOL</a:t>
            </a:r>
            <a:endParaRPr lang="en-US" sz="2000" b="1" dirty="0">
              <a:solidFill>
                <a:schemeClr val="bg2"/>
              </a:solidFill>
              <a:latin typeface="Arial" panose="020B0604020202020204" pitchFamily="34" charset="0"/>
              <a:ea typeface="Google Sans Medium"/>
              <a:cs typeface="Arial" panose="020B0604020202020204" pitchFamily="34" charset="0"/>
              <a:sym typeface="Google Sans Medium"/>
            </a:endParaRPr>
          </a:p>
        </p:txBody>
      </p:sp>
    </p:spTree>
    <p:extLst>
      <p:ext uri="{BB962C8B-B14F-4D97-AF65-F5344CB8AC3E}">
        <p14:creationId xmlns:p14="http://schemas.microsoft.com/office/powerpoint/2010/main" val="1090620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62;p22">
            <a:extLst>
              <a:ext uri="{FF2B5EF4-FFF2-40B4-BE49-F238E27FC236}">
                <a16:creationId xmlns:a16="http://schemas.microsoft.com/office/drawing/2014/main" id="{A2081AB8-D604-E2A4-74B2-C54AF8FC0333}"/>
              </a:ext>
            </a:extLst>
          </p:cNvPr>
          <p:cNvSpPr txBox="1"/>
          <p:nvPr/>
        </p:nvSpPr>
        <p:spPr>
          <a:xfrm>
            <a:off x="838200" y="2677160"/>
            <a:ext cx="8902700" cy="1483360"/>
          </a:xfrm>
          <a:prstGeom prst="rect">
            <a:avLst/>
          </a:prstGeom>
          <a:noFill/>
          <a:ln>
            <a:noFill/>
          </a:ln>
        </p:spPr>
        <p:txBody>
          <a:bodyPr spcFirstLastPara="1" wrap="square" lIns="91440" tIns="91425" rIns="91425" bIns="91425" anchor="ctr" anchorCtr="0">
            <a:noAutofit/>
          </a:bodyPr>
          <a:lstStyle/>
          <a:p>
            <a:r>
              <a:rPr lang="en" sz="1600" b="1" dirty="0">
                <a:solidFill>
                  <a:srgbClr val="48484A"/>
                </a:solidFill>
                <a:latin typeface="Arial" panose="020B0604020202020204" pitchFamily="34" charset="0"/>
                <a:ea typeface="Google Sans Medium"/>
                <a:cs typeface="Arial" panose="020B0604020202020204" pitchFamily="34" charset="0"/>
                <a:sym typeface="Google Sans Medium"/>
              </a:rPr>
              <a:t>SECTION 2:</a:t>
            </a:r>
          </a:p>
          <a:p>
            <a:r>
              <a:rPr lang="en-US" sz="4000" b="1" dirty="0">
                <a:solidFill>
                  <a:schemeClr val="bg2"/>
                </a:solidFill>
                <a:latin typeface="Arial" panose="020B0604020202020204" pitchFamily="34" charset="0"/>
                <a:ea typeface="Google Sans Medium"/>
                <a:cs typeface="Arial" panose="020B0604020202020204" pitchFamily="34" charset="0"/>
                <a:sym typeface="Google Sans Medium"/>
              </a:rPr>
              <a:t>INSTALLATION &amp; BACKGROUND SOFTWARE</a:t>
            </a:r>
            <a:endParaRPr lang="en-US" sz="2000" b="1" dirty="0">
              <a:solidFill>
                <a:schemeClr val="bg2"/>
              </a:solidFill>
              <a:latin typeface="Arial" panose="020B0604020202020204" pitchFamily="34" charset="0"/>
              <a:ea typeface="Google Sans Medium"/>
              <a:cs typeface="Arial" panose="020B0604020202020204" pitchFamily="34" charset="0"/>
              <a:sym typeface="Google Sans Medium"/>
            </a:endParaRPr>
          </a:p>
        </p:txBody>
      </p:sp>
    </p:spTree>
    <p:extLst>
      <p:ext uri="{BB962C8B-B14F-4D97-AF65-F5344CB8AC3E}">
        <p14:creationId xmlns:p14="http://schemas.microsoft.com/office/powerpoint/2010/main" val="413206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BACKGROUND SOFTWARE</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200" y="1600200"/>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Necessary software to run the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err="1">
                <a:latin typeface="Arial" panose="020B0604020202020204" pitchFamily="34" charset="0"/>
                <a:ea typeface="Google Sans"/>
                <a:cs typeface="Arial" panose="020B0604020202020204" pitchFamily="34" charset="0"/>
                <a:sym typeface="Google Sans"/>
              </a:rPr>
              <a:t>Conda</a:t>
            </a:r>
            <a:r>
              <a:rPr lang="en-US" sz="1200" dirty="0">
                <a:latin typeface="Arial" panose="020B0604020202020204" pitchFamily="34" charset="0"/>
                <a:ea typeface="Google Sans"/>
                <a:cs typeface="Arial" panose="020B0604020202020204" pitchFamily="34" charset="0"/>
                <a:sym typeface="Google Sans"/>
              </a:rPr>
              <a:t> via </a:t>
            </a:r>
            <a:r>
              <a:rPr lang="en-US" sz="1200" dirty="0">
                <a:latin typeface="Arial" panose="020B0604020202020204" pitchFamily="34" charset="0"/>
                <a:ea typeface="Google Sans"/>
                <a:cs typeface="Arial" panose="020B0604020202020204" pitchFamily="34" charset="0"/>
                <a:sym typeface="Google Sans"/>
                <a:hlinkClick r:id="rId2"/>
              </a:rPr>
              <a:t>Anaconda</a:t>
            </a:r>
            <a:r>
              <a:rPr lang="en-US" sz="1200" dirty="0">
                <a:latin typeface="Arial" panose="020B0604020202020204" pitchFamily="34" charset="0"/>
                <a:ea typeface="Google Sans"/>
                <a:cs typeface="Arial" panose="020B0604020202020204" pitchFamily="34" charset="0"/>
                <a:sym typeface="Google Sans"/>
              </a:rPr>
              <a:t> or </a:t>
            </a:r>
            <a:r>
              <a:rPr lang="en-US" sz="1200" dirty="0" err="1">
                <a:latin typeface="Arial" panose="020B0604020202020204" pitchFamily="34" charset="0"/>
                <a:ea typeface="Google Sans"/>
                <a:cs typeface="Arial" panose="020B0604020202020204" pitchFamily="34" charset="0"/>
                <a:sym typeface="Google Sans"/>
                <a:hlinkClick r:id="rId3"/>
              </a:rPr>
              <a:t>Miniconda</a:t>
            </a:r>
            <a:endParaRPr lang="en-US" sz="1200" dirty="0">
              <a:latin typeface="Arial" panose="020B0604020202020204" pitchFamily="34" charset="0"/>
              <a:cs typeface="Arial" panose="020B0604020202020204" pitchFamily="34" charset="0"/>
            </a:endParaRP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cs typeface="Arial" panose="020B0604020202020204" pitchFamily="34" charset="0"/>
              </a:rPr>
              <a:t>R and </a:t>
            </a:r>
            <a:r>
              <a:rPr lang="en-US" sz="1200" dirty="0">
                <a:latin typeface="Arial" panose="020B0604020202020204" pitchFamily="34" charset="0"/>
                <a:ea typeface="Google Sans"/>
                <a:cs typeface="Arial" panose="020B0604020202020204" pitchFamily="34" charset="0"/>
                <a:sym typeface="Google Sans"/>
              </a:rPr>
              <a:t>R Studio (</a:t>
            </a:r>
            <a:r>
              <a:rPr lang="en-US" sz="1200" dirty="0">
                <a:latin typeface="Arial" panose="020B0604020202020204" pitchFamily="34" charset="0"/>
                <a:ea typeface="Google Sans"/>
                <a:cs typeface="Arial" panose="020B0604020202020204" pitchFamily="34" charset="0"/>
                <a:sym typeface="Google Sans"/>
                <a:hlinkClick r:id="rId4"/>
              </a:rPr>
              <a:t>https://posit.co/download/rstudio-desktop/</a:t>
            </a:r>
            <a:r>
              <a:rPr lang="en-US" sz="1200" dirty="0">
                <a:latin typeface="Arial" panose="020B0604020202020204" pitchFamily="34" charset="0"/>
                <a:ea typeface="Google Sans"/>
                <a:cs typeface="Arial" panose="020B0604020202020204" pitchFamily="34" charset="0"/>
                <a:sym typeface="Google Sans"/>
              </a:rPr>
              <a:t>) </a:t>
            </a:r>
          </a:p>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GIS software (</a:t>
            </a:r>
            <a:r>
              <a:rPr lang="en-US" sz="1200" dirty="0" err="1">
                <a:latin typeface="Arial" panose="020B0604020202020204" pitchFamily="34" charset="0"/>
                <a:ea typeface="Google Sans"/>
                <a:cs typeface="Arial" panose="020B0604020202020204" pitchFamily="34" charset="0"/>
                <a:sym typeface="Google Sans"/>
              </a:rPr>
              <a:t>QGIS</a:t>
            </a:r>
            <a:r>
              <a:rPr lang="en-US" sz="1200" dirty="0">
                <a:latin typeface="Arial" panose="020B0604020202020204" pitchFamily="34" charset="0"/>
                <a:ea typeface="Google Sans"/>
                <a:cs typeface="Arial" panose="020B0604020202020204" pitchFamily="34" charset="0"/>
                <a:sym typeface="Google Sans"/>
              </a:rPr>
              <a:t>, ArcGIS, ArcMap) </a:t>
            </a:r>
          </a:p>
          <a:p>
            <a:pPr fontAlgn="ctr">
              <a:lnSpc>
                <a:spcPct val="110000"/>
              </a:lnSpc>
              <a:spcBef>
                <a:spcPts val="1000"/>
              </a:spcBef>
              <a:buClr>
                <a:srgbClr val="48484A"/>
              </a:buClr>
              <a:buSzPct val="150000"/>
            </a:pPr>
            <a:endParaRPr lang="en-US" sz="1200" dirty="0">
              <a:latin typeface="Arial" panose="020B0604020202020204" pitchFamily="34" charset="0"/>
              <a:ea typeface="Google Sans"/>
              <a:cs typeface="Arial" panose="020B0604020202020204" pitchFamily="34" charset="0"/>
              <a:sym typeface="Google Sans"/>
            </a:endParaRP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5</a:t>
            </a:fld>
            <a:endParaRPr lang="en-US" dirty="0"/>
          </a:p>
        </p:txBody>
      </p:sp>
      <p:sp>
        <p:nvSpPr>
          <p:cNvPr id="4" name="Text Placeholder 2">
            <a:extLst>
              <a:ext uri="{FF2B5EF4-FFF2-40B4-BE49-F238E27FC236}">
                <a16:creationId xmlns:a16="http://schemas.microsoft.com/office/drawing/2014/main" id="{7F39F342-00A0-D7D8-BEAB-B4C9B53AD1FB}"/>
              </a:ext>
            </a:extLst>
          </p:cNvPr>
          <p:cNvSpPr txBox="1">
            <a:spLocks/>
          </p:cNvSpPr>
          <p:nvPr/>
        </p:nvSpPr>
        <p:spPr>
          <a:xfrm>
            <a:off x="838200" y="3176587"/>
            <a:ext cx="5041900"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Download the SPA Code:</a:t>
            </a:r>
          </a:p>
        </p:txBody>
      </p:sp>
      <p:sp>
        <p:nvSpPr>
          <p:cNvPr id="11" name="Text Placeholder 5">
            <a:extLst>
              <a:ext uri="{FF2B5EF4-FFF2-40B4-BE49-F238E27FC236}">
                <a16:creationId xmlns:a16="http://schemas.microsoft.com/office/drawing/2014/main" id="{BB122ACC-1DE9-B865-8482-AF52BFA12476}"/>
              </a:ext>
            </a:extLst>
          </p:cNvPr>
          <p:cNvSpPr txBox="1">
            <a:spLocks/>
          </p:cNvSpPr>
          <p:nvPr/>
        </p:nvSpPr>
        <p:spPr>
          <a:xfrm>
            <a:off x="838200" y="3654674"/>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fontAlgn="ctr">
              <a:lnSpc>
                <a:spcPct val="110000"/>
              </a:lnSpc>
              <a:spcBef>
                <a:spcPts val="1000"/>
              </a:spcBef>
              <a:buClr>
                <a:srgbClr val="48484A"/>
              </a:buClr>
              <a:buSzPct val="150000"/>
              <a:buFont typeface="Arial" panose="020B0604020202020204" pitchFamily="34" charset="0"/>
              <a:buChar char="•"/>
            </a:pPr>
            <a:r>
              <a:rPr lang="en-US" sz="1200" dirty="0">
                <a:latin typeface="Arial" panose="020B0604020202020204" pitchFamily="34" charset="0"/>
                <a:ea typeface="Google Sans"/>
                <a:cs typeface="Arial" panose="020B0604020202020204" pitchFamily="34" charset="0"/>
                <a:sym typeface="Google Sans"/>
              </a:rPr>
              <a:t>Download Zip the repository in root C drive or local Documents location</a:t>
            </a:r>
          </a:p>
          <a:p>
            <a:pPr>
              <a:buSzPct val="135000"/>
            </a:pPr>
            <a:endParaRPr lang="en-US" sz="1200" dirty="0"/>
          </a:p>
          <a:p>
            <a:endParaRPr lang="en-US" sz="1200" dirty="0"/>
          </a:p>
        </p:txBody>
      </p:sp>
      <p:pic>
        <p:nvPicPr>
          <p:cNvPr id="8" name="Picture 7">
            <a:extLst>
              <a:ext uri="{FF2B5EF4-FFF2-40B4-BE49-F238E27FC236}">
                <a16:creationId xmlns:a16="http://schemas.microsoft.com/office/drawing/2014/main" id="{75679886-E41B-1830-0621-D483F79A7973}"/>
              </a:ext>
            </a:extLst>
          </p:cNvPr>
          <p:cNvPicPr>
            <a:picLocks noChangeAspect="1"/>
          </p:cNvPicPr>
          <p:nvPr/>
        </p:nvPicPr>
        <p:blipFill>
          <a:blip r:embed="rId5"/>
          <a:stretch>
            <a:fillRect/>
          </a:stretch>
        </p:blipFill>
        <p:spPr>
          <a:xfrm>
            <a:off x="2164074" y="4033457"/>
            <a:ext cx="4260480" cy="2750779"/>
          </a:xfrm>
          <a:prstGeom prst="rect">
            <a:avLst/>
          </a:prstGeom>
          <a:ln>
            <a:noFill/>
          </a:ln>
          <a:effectLst>
            <a:outerShdw blurRad="292100" dist="139700" dir="2700000" algn="tl" rotWithShape="0">
              <a:srgbClr val="333333">
                <a:alpha val="65000"/>
              </a:srgbClr>
            </a:outerShdw>
          </a:effectLst>
        </p:spPr>
      </p:pic>
      <p:sp>
        <p:nvSpPr>
          <p:cNvPr id="9" name="Callout: Line 8">
            <a:extLst>
              <a:ext uri="{FF2B5EF4-FFF2-40B4-BE49-F238E27FC236}">
                <a16:creationId xmlns:a16="http://schemas.microsoft.com/office/drawing/2014/main" id="{9798F9BB-A3E2-EF05-0623-9AE802CD2984}"/>
              </a:ext>
            </a:extLst>
          </p:cNvPr>
          <p:cNvSpPr/>
          <p:nvPr/>
        </p:nvSpPr>
        <p:spPr>
          <a:xfrm>
            <a:off x="183809" y="5408846"/>
            <a:ext cx="1980265" cy="673178"/>
          </a:xfrm>
          <a:prstGeom prst="borderCallout1">
            <a:avLst>
              <a:gd name="adj1" fmla="val 26250"/>
              <a:gd name="adj2" fmla="val 103565"/>
              <a:gd name="adj3" fmla="val 74167"/>
              <a:gd name="adj4" fmla="val 220590"/>
            </a:avLst>
          </a:prstGeom>
          <a:solidFill>
            <a:schemeClr val="bg2"/>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Download Zip</a:t>
            </a:r>
          </a:p>
        </p:txBody>
      </p:sp>
      <p:pic>
        <p:nvPicPr>
          <p:cNvPr id="12" name="Picture 11">
            <a:extLst>
              <a:ext uri="{FF2B5EF4-FFF2-40B4-BE49-F238E27FC236}">
                <a16:creationId xmlns:a16="http://schemas.microsoft.com/office/drawing/2014/main" id="{0C9EE4AF-576E-F590-F827-CF4C13B6CD54}"/>
              </a:ext>
            </a:extLst>
          </p:cNvPr>
          <p:cNvPicPr>
            <a:picLocks noChangeAspect="1"/>
          </p:cNvPicPr>
          <p:nvPr/>
        </p:nvPicPr>
        <p:blipFill>
          <a:blip r:embed="rId6"/>
          <a:stretch>
            <a:fillRect/>
          </a:stretch>
        </p:blipFill>
        <p:spPr>
          <a:xfrm>
            <a:off x="7421786" y="1091479"/>
            <a:ext cx="4456050" cy="20174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21B6535-1913-423E-0ADF-F3B23AF0DA73}"/>
              </a:ext>
            </a:extLst>
          </p:cNvPr>
          <p:cNvPicPr>
            <a:picLocks noChangeAspect="1"/>
          </p:cNvPicPr>
          <p:nvPr/>
        </p:nvPicPr>
        <p:blipFill>
          <a:blip r:embed="rId7"/>
          <a:stretch>
            <a:fillRect/>
          </a:stretch>
        </p:blipFill>
        <p:spPr>
          <a:xfrm>
            <a:off x="7421786" y="3362789"/>
            <a:ext cx="4456051" cy="271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9909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INSTALLING THE TOOL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5752382"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Use Anaconda prompt to install the SPA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10647066"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Open an Anaconda Prompt:</a:t>
            </a: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Install the Shared Parking Environment by running the .</a:t>
            </a:r>
            <a:r>
              <a:rPr lang="en-US" sz="1200" dirty="0" err="1"/>
              <a:t>yml</a:t>
            </a:r>
            <a:r>
              <a:rPr lang="en-US" sz="1200" dirty="0"/>
              <a:t> file:</a:t>
            </a:r>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6</a:t>
            </a:fld>
            <a:endParaRPr lang="en-US" dirty="0"/>
          </a:p>
        </p:txBody>
      </p:sp>
      <p:pic>
        <p:nvPicPr>
          <p:cNvPr id="3" name="Picture 2">
            <a:extLst>
              <a:ext uri="{FF2B5EF4-FFF2-40B4-BE49-F238E27FC236}">
                <a16:creationId xmlns:a16="http://schemas.microsoft.com/office/drawing/2014/main" id="{6B7F03C8-673E-E5B0-179E-9033DE94D37F}"/>
              </a:ext>
            </a:extLst>
          </p:cNvPr>
          <p:cNvPicPr>
            <a:picLocks noChangeAspect="1"/>
          </p:cNvPicPr>
          <p:nvPr/>
        </p:nvPicPr>
        <p:blipFill>
          <a:blip r:embed="rId2"/>
          <a:stretch>
            <a:fillRect/>
          </a:stretch>
        </p:blipFill>
        <p:spPr>
          <a:xfrm>
            <a:off x="838199" y="2380613"/>
            <a:ext cx="2418080" cy="2372360"/>
          </a:xfrm>
          <a:prstGeom prst="rect">
            <a:avLst/>
          </a:prstGeom>
        </p:spPr>
      </p:pic>
      <p:pic>
        <p:nvPicPr>
          <p:cNvPr id="9" name="Picture 8">
            <a:extLst>
              <a:ext uri="{FF2B5EF4-FFF2-40B4-BE49-F238E27FC236}">
                <a16:creationId xmlns:a16="http://schemas.microsoft.com/office/drawing/2014/main" id="{986BA5A6-F8C3-5A5F-4BC1-F97E3E2E4A93}"/>
              </a:ext>
            </a:extLst>
          </p:cNvPr>
          <p:cNvPicPr>
            <a:picLocks noChangeAspect="1"/>
          </p:cNvPicPr>
          <p:nvPr/>
        </p:nvPicPr>
        <p:blipFill>
          <a:blip r:embed="rId3"/>
          <a:stretch>
            <a:fillRect/>
          </a:stretch>
        </p:blipFill>
        <p:spPr>
          <a:xfrm>
            <a:off x="838199" y="5335437"/>
            <a:ext cx="4674726" cy="827285"/>
          </a:xfrm>
          <a:prstGeom prst="rect">
            <a:avLst/>
          </a:prstGeom>
        </p:spPr>
      </p:pic>
    </p:spTree>
    <p:extLst>
      <p:ext uri="{BB962C8B-B14F-4D97-AF65-F5344CB8AC3E}">
        <p14:creationId xmlns:p14="http://schemas.microsoft.com/office/powerpoint/2010/main" val="3661682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INSTALLING THE TOOL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5752382"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Use Anaconda prompt to install the SPA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Open an Anaconda Prompt:</a:t>
            </a:r>
          </a:p>
          <a:p>
            <a:pPr fontAlgn="ctr">
              <a:lnSpc>
                <a:spcPct val="110000"/>
              </a:lnSpc>
              <a:spcBef>
                <a:spcPts val="1000"/>
              </a:spcBef>
              <a:buClr>
                <a:srgbClr val="48484A"/>
              </a:buClr>
              <a:buSzPct val="100000"/>
            </a:pPr>
            <a:r>
              <a:rPr lang="en-US" sz="1200" dirty="0">
                <a:latin typeface="Arial" panose="020B0604020202020204" pitchFamily="34" charset="0"/>
                <a:ea typeface="Google Sans"/>
                <a:cs typeface="Arial" panose="020B0604020202020204" pitchFamily="34" charset="0"/>
                <a:sym typeface="Google Sans"/>
              </a:rPr>
              <a:t>	(Start menu</a:t>
            </a:r>
            <a:r>
              <a:rPr lang="en-US" sz="1200" dirty="0">
                <a:latin typeface="Arial" panose="020B0604020202020204" pitchFamily="34" charset="0"/>
                <a:ea typeface="Google Sans"/>
                <a:cs typeface="Arial" panose="020B0604020202020204" pitchFamily="34" charset="0"/>
                <a:sym typeface="Wingdings" panose="05000000000000000000" pitchFamily="2" charset="2"/>
              </a:rPr>
              <a:t></a:t>
            </a:r>
            <a:r>
              <a:rPr lang="en-US" sz="1200" dirty="0">
                <a:latin typeface="Arial" panose="020B0604020202020204" pitchFamily="34" charset="0"/>
                <a:ea typeface="Google Sans"/>
                <a:cs typeface="Arial" panose="020B0604020202020204" pitchFamily="34" charset="0"/>
                <a:sym typeface="Google Sans"/>
              </a:rPr>
              <a:t> </a:t>
            </a:r>
            <a:r>
              <a:rPr lang="en-US" sz="1200" dirty="0" err="1">
                <a:latin typeface="Arial" panose="020B0604020202020204" pitchFamily="34" charset="0"/>
                <a:ea typeface="Google Sans"/>
                <a:cs typeface="Arial" panose="020B0604020202020204" pitchFamily="34" charset="0"/>
                <a:sym typeface="Google Sans"/>
              </a:rPr>
              <a:t>Andaconda</a:t>
            </a:r>
            <a:r>
              <a:rPr lang="en-US" sz="1200" dirty="0">
                <a:latin typeface="Arial" panose="020B0604020202020204" pitchFamily="34" charset="0"/>
                <a:ea typeface="Google Sans"/>
                <a:cs typeface="Arial" panose="020B0604020202020204" pitchFamily="34" charset="0"/>
                <a:sym typeface="Google Sans"/>
              </a:rPr>
              <a:t> Prompt)</a:t>
            </a: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5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Run the following to install the </a:t>
            </a:r>
            <a:r>
              <a:rPr lang="en-US" sz="1200" dirty="0" err="1"/>
              <a:t>Conda</a:t>
            </a:r>
            <a:r>
              <a:rPr lang="en-US" sz="1200" dirty="0"/>
              <a:t> Environment:</a:t>
            </a:r>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7</a:t>
            </a:fld>
            <a:endParaRPr lang="en-US" dirty="0"/>
          </a:p>
        </p:txBody>
      </p:sp>
      <p:pic>
        <p:nvPicPr>
          <p:cNvPr id="3" name="Picture 2">
            <a:extLst>
              <a:ext uri="{FF2B5EF4-FFF2-40B4-BE49-F238E27FC236}">
                <a16:creationId xmlns:a16="http://schemas.microsoft.com/office/drawing/2014/main" id="{6B7F03C8-673E-E5B0-179E-9033DE94D37F}"/>
              </a:ext>
            </a:extLst>
          </p:cNvPr>
          <p:cNvPicPr>
            <a:picLocks noChangeAspect="1"/>
          </p:cNvPicPr>
          <p:nvPr/>
        </p:nvPicPr>
        <p:blipFill>
          <a:blip r:embed="rId2"/>
          <a:stretch>
            <a:fillRect/>
          </a:stretch>
        </p:blipFill>
        <p:spPr>
          <a:xfrm>
            <a:off x="4017953" y="2057399"/>
            <a:ext cx="2418080" cy="237236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86BA5A6-F8C3-5A5F-4BC1-F97E3E2E4A93}"/>
              </a:ext>
            </a:extLst>
          </p:cNvPr>
          <p:cNvPicPr>
            <a:picLocks noChangeAspect="1"/>
          </p:cNvPicPr>
          <p:nvPr/>
        </p:nvPicPr>
        <p:blipFill>
          <a:blip r:embed="rId3"/>
          <a:stretch>
            <a:fillRect/>
          </a:stretch>
        </p:blipFill>
        <p:spPr>
          <a:xfrm>
            <a:off x="4774474" y="5030637"/>
            <a:ext cx="4674726" cy="827285"/>
          </a:xfrm>
          <a:prstGeom prst="rect">
            <a:avLst/>
          </a:prstGeom>
          <a:ln>
            <a:noFill/>
          </a:ln>
          <a:effectLst>
            <a:outerShdw blurRad="292100" dist="139700" dir="2700000" algn="tl" rotWithShape="0">
              <a:srgbClr val="333333">
                <a:alpha val="65000"/>
              </a:srgbClr>
            </a:outerShdw>
          </a:effectLst>
        </p:spPr>
      </p:pic>
      <p:sp>
        <p:nvSpPr>
          <p:cNvPr id="4" name="Speech Bubble: Rectangle 3">
            <a:extLst>
              <a:ext uri="{FF2B5EF4-FFF2-40B4-BE49-F238E27FC236}">
                <a16:creationId xmlns:a16="http://schemas.microsoft.com/office/drawing/2014/main" id="{6B3A60A5-EFB2-517E-90EE-1D5B1CA34992}"/>
              </a:ext>
            </a:extLst>
          </p:cNvPr>
          <p:cNvSpPr/>
          <p:nvPr/>
        </p:nvSpPr>
        <p:spPr>
          <a:xfrm>
            <a:off x="7965862" y="1600200"/>
            <a:ext cx="3915728" cy="3276599"/>
          </a:xfrm>
          <a:prstGeom prst="wedgeRectCallout">
            <a:avLst>
              <a:gd name="adj1" fmla="val -20580"/>
              <a:gd name="adj2" fmla="val 58272"/>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3">
            <a:extLst>
              <a:ext uri="{FF2B5EF4-FFF2-40B4-BE49-F238E27FC236}">
                <a16:creationId xmlns:a16="http://schemas.microsoft.com/office/drawing/2014/main" id="{E9E7DEB3-C9B5-7F73-B480-B7F3DFF807C1}"/>
              </a:ext>
            </a:extLst>
          </p:cNvPr>
          <p:cNvSpPr>
            <a:spLocks noChangeArrowheads="1"/>
          </p:cNvSpPr>
          <p:nvPr/>
        </p:nvSpPr>
        <p:spPr bwMode="auto">
          <a:xfrm>
            <a:off x="8078135" y="1810167"/>
            <a:ext cx="3719307" cy="267765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t>In the context of Python, an environment is a collection of packages and their dependencies that are used for a specific purpose, such as scientific computing or data analysis.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t>Separate environments are used for different projects, each with its own set of packages and dependencies, so that you can have different versions of packages installed for different projects without them conflicting with each other.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dirty="0"/>
              <a:t>This can be especially useful when working on projects that have different package requirements or when you want to test your code against different versions of packages. By using separate environments, you can avoid dependency conflicts and ensure that your code will run consistently in different environments. </a:t>
            </a:r>
          </a:p>
        </p:txBody>
      </p:sp>
      <p:sp>
        <p:nvSpPr>
          <p:cNvPr id="13" name="TextBox 12">
            <a:extLst>
              <a:ext uri="{FF2B5EF4-FFF2-40B4-BE49-F238E27FC236}">
                <a16:creationId xmlns:a16="http://schemas.microsoft.com/office/drawing/2014/main" id="{0F37363A-C4B2-DE88-93A8-D7BA5C012130}"/>
              </a:ext>
            </a:extLst>
          </p:cNvPr>
          <p:cNvSpPr txBox="1"/>
          <p:nvPr/>
        </p:nvSpPr>
        <p:spPr>
          <a:xfrm>
            <a:off x="5770565" y="5340470"/>
            <a:ext cx="937416" cy="184666"/>
          </a:xfrm>
          <a:prstGeom prst="rect">
            <a:avLst/>
          </a:prstGeom>
          <a:solidFill>
            <a:schemeClr val="tx1">
              <a:lumMod val="50000"/>
            </a:schemeClr>
          </a:solidFill>
        </p:spPr>
        <p:txBody>
          <a:bodyPr spcFirstLastPara="1" vert="horz" wrap="square" lIns="0" tIns="0" rIns="0" bIns="0" rtlCol="0" anchor="t" anchorCtr="0">
            <a:spAutoFit/>
          </a:bodyPr>
          <a:lstStyle/>
          <a:p>
            <a:pPr algn="l"/>
            <a:r>
              <a:rPr lang="en-US" sz="1200" dirty="0">
                <a:solidFill>
                  <a:schemeClr val="bg1"/>
                </a:solidFill>
              </a:rPr>
              <a:t>user.name</a:t>
            </a:r>
          </a:p>
        </p:txBody>
      </p:sp>
    </p:spTree>
    <p:extLst>
      <p:ext uri="{BB962C8B-B14F-4D97-AF65-F5344CB8AC3E}">
        <p14:creationId xmlns:p14="http://schemas.microsoft.com/office/powerpoint/2010/main" val="3003245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INPUTS TO THE CONFIGURATION FILE</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6364858"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err="1">
                <a:solidFill>
                  <a:schemeClr val="bg2"/>
                </a:solidFill>
              </a:rPr>
              <a:t>Configuration.yaml</a:t>
            </a:r>
            <a:endParaRPr lang="en-US" b="1" dirty="0">
              <a:solidFill>
                <a:schemeClr val="bg2"/>
              </a:solidFill>
            </a:endParaRP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4541613"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Open the file in a text editor</a:t>
            </a:r>
          </a:p>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cs typeface="Arial" panose="020B0604020202020204" pitchFamily="34" charset="0"/>
                <a:sym typeface="Google Sans"/>
              </a:rPr>
              <a:t>Most inputs are set to align with the ULI parking data in the “Parking Demand and Adjustments.xlsx” file. </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Specify the names of the shapefile for the scenario</a:t>
            </a:r>
          </a:p>
          <a:p>
            <a:pPr marL="228600" indent="-228600" fontAlgn="ctr">
              <a:lnSpc>
                <a:spcPct val="110000"/>
              </a:lnSpc>
              <a:spcBef>
                <a:spcPts val="1000"/>
              </a:spcBef>
              <a:buClr>
                <a:srgbClr val="48484A"/>
              </a:buClr>
              <a:buSzPct val="100000"/>
              <a:buFont typeface="+mj-lt"/>
              <a:buAutoNum type="arabicPeriod"/>
            </a:pPr>
            <a:r>
              <a:rPr lang="en-US" sz="1200" dirty="0"/>
              <a:t>Specify the maximum allowed walking distance in the utility and parking equation</a:t>
            </a:r>
          </a:p>
          <a:p>
            <a:pPr marL="228600" indent="-228600" fontAlgn="ctr">
              <a:lnSpc>
                <a:spcPct val="110000"/>
              </a:lnSpc>
              <a:spcBef>
                <a:spcPts val="1000"/>
              </a:spcBef>
              <a:buClr>
                <a:srgbClr val="48484A"/>
              </a:buClr>
              <a:buSzPct val="100000"/>
              <a:buFont typeface="+mj-lt"/>
              <a:buAutoNum type="arabicPeriod"/>
            </a:pPr>
            <a:r>
              <a:rPr lang="en-US" sz="1200" dirty="0"/>
              <a:t>The column names in the shapefile</a:t>
            </a:r>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r>
              <a:rPr lang="en-US" sz="1200" dirty="0"/>
              <a:t>Restricted file name</a:t>
            </a:r>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r>
              <a:rPr lang="en-US" sz="1200" dirty="0"/>
              <a:t>Utility function costs which are used to calibrate the parking model</a:t>
            </a:r>
          </a:p>
          <a:p>
            <a:pPr marL="228600" indent="-228600" fontAlgn="ctr">
              <a:lnSpc>
                <a:spcPct val="110000"/>
              </a:lnSpc>
              <a:spcBef>
                <a:spcPts val="1000"/>
              </a:spcBef>
              <a:buClr>
                <a:srgbClr val="48484A"/>
              </a:buClr>
              <a:buSzPct val="100000"/>
              <a:buFont typeface="+mj-lt"/>
              <a:buAutoNum type="arabicPeriod"/>
            </a:pPr>
            <a:r>
              <a:rPr lang="en-US" sz="1200" dirty="0"/>
              <a:t>Output files from the python script. Don’t change. </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8</a:t>
            </a:fld>
            <a:endParaRPr lang="en-US" dirty="0"/>
          </a:p>
        </p:txBody>
      </p:sp>
      <p:pic>
        <p:nvPicPr>
          <p:cNvPr id="10" name="Picture 9">
            <a:extLst>
              <a:ext uri="{FF2B5EF4-FFF2-40B4-BE49-F238E27FC236}">
                <a16:creationId xmlns:a16="http://schemas.microsoft.com/office/drawing/2014/main" id="{29E0B3A7-FACA-502D-8F0C-3C3A304A7328}"/>
              </a:ext>
            </a:extLst>
          </p:cNvPr>
          <p:cNvPicPr>
            <a:picLocks noChangeAspect="1"/>
          </p:cNvPicPr>
          <p:nvPr/>
        </p:nvPicPr>
        <p:blipFill>
          <a:blip r:embed="rId2"/>
          <a:stretch>
            <a:fillRect/>
          </a:stretch>
        </p:blipFill>
        <p:spPr>
          <a:xfrm>
            <a:off x="4119824" y="1430038"/>
            <a:ext cx="6756006" cy="87804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11E8380-B0A2-A2E5-997B-377C5C0A734B}"/>
              </a:ext>
            </a:extLst>
          </p:cNvPr>
          <p:cNvPicPr>
            <a:picLocks noChangeAspect="1"/>
          </p:cNvPicPr>
          <p:nvPr/>
        </p:nvPicPr>
        <p:blipFill>
          <a:blip r:embed="rId3"/>
          <a:stretch>
            <a:fillRect/>
          </a:stretch>
        </p:blipFill>
        <p:spPr>
          <a:xfrm>
            <a:off x="5379813" y="2358447"/>
            <a:ext cx="4541613" cy="91672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B07465F0-2425-7F06-6744-B02310E6541A}"/>
              </a:ext>
            </a:extLst>
          </p:cNvPr>
          <p:cNvPicPr>
            <a:picLocks noChangeAspect="1"/>
          </p:cNvPicPr>
          <p:nvPr/>
        </p:nvPicPr>
        <p:blipFill>
          <a:blip r:embed="rId4"/>
          <a:stretch>
            <a:fillRect/>
          </a:stretch>
        </p:blipFill>
        <p:spPr>
          <a:xfrm>
            <a:off x="5379813" y="3489111"/>
            <a:ext cx="3147106" cy="3226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149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84D9-BA4E-7F63-0DB7-E4E762EA996D}"/>
              </a:ext>
            </a:extLst>
          </p:cNvPr>
          <p:cNvSpPr>
            <a:spLocks noGrp="1"/>
          </p:cNvSpPr>
          <p:nvPr>
            <p:ph type="title"/>
          </p:nvPr>
        </p:nvSpPr>
        <p:spPr/>
        <p:txBody>
          <a:bodyPr/>
          <a:lstStyle/>
          <a:p>
            <a:r>
              <a:rPr lang="en-US" dirty="0"/>
              <a:t>RUNNING THE TOOL</a:t>
            </a:r>
          </a:p>
        </p:txBody>
      </p:sp>
      <p:sp>
        <p:nvSpPr>
          <p:cNvPr id="5" name="Text Placeholder 2">
            <a:extLst>
              <a:ext uri="{FF2B5EF4-FFF2-40B4-BE49-F238E27FC236}">
                <a16:creationId xmlns:a16="http://schemas.microsoft.com/office/drawing/2014/main" id="{6A9D66B7-A930-07DB-6BCA-B13D34AAA5F9}"/>
              </a:ext>
            </a:extLst>
          </p:cNvPr>
          <p:cNvSpPr txBox="1">
            <a:spLocks/>
          </p:cNvSpPr>
          <p:nvPr/>
        </p:nvSpPr>
        <p:spPr>
          <a:xfrm>
            <a:off x="838199" y="1600200"/>
            <a:ext cx="6364858" cy="707886"/>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bg2"/>
                </a:solidFill>
              </a:rPr>
              <a:t>Use the Anaconda prompt to activate the SPA Tool:</a:t>
            </a:r>
          </a:p>
        </p:txBody>
      </p:sp>
      <p:sp>
        <p:nvSpPr>
          <p:cNvPr id="6" name="Text Placeholder 5">
            <a:extLst>
              <a:ext uri="{FF2B5EF4-FFF2-40B4-BE49-F238E27FC236}">
                <a16:creationId xmlns:a16="http://schemas.microsoft.com/office/drawing/2014/main" id="{22270DCD-049C-353C-6CA3-E0CDA945FE1E}"/>
              </a:ext>
            </a:extLst>
          </p:cNvPr>
          <p:cNvSpPr txBox="1">
            <a:spLocks/>
          </p:cNvSpPr>
          <p:nvPr/>
        </p:nvSpPr>
        <p:spPr>
          <a:xfrm>
            <a:off x="838200" y="2057399"/>
            <a:ext cx="5041900" cy="2695575"/>
          </a:xfrm>
          <a:prstGeom prst="rect">
            <a:avLst/>
          </a:prstGeom>
        </p:spPr>
        <p:txBody>
          <a:bodyPr lIns="0"/>
          <a:lstStyle>
            <a:lvl1pPr marL="0" indent="0" algn="l" defTabSz="457200" rtl="0" eaLnBrk="1" latinLnBrk="0" hangingPunct="1">
              <a:lnSpc>
                <a:spcPct val="114000"/>
              </a:lnSpc>
              <a:spcBef>
                <a:spcPts val="300"/>
              </a:spcBef>
              <a:buFontTx/>
              <a:buNone/>
              <a:defRPr sz="2000" kern="1200">
                <a:solidFill>
                  <a:srgbClr val="48484A"/>
                </a:solidFill>
                <a:latin typeface="+mn-lt"/>
                <a:ea typeface="+mn-ea"/>
                <a:cs typeface="+mn-cs"/>
              </a:defRPr>
            </a:lvl1pPr>
            <a:lvl2pPr marL="0" indent="0" algn="l" defTabSz="457200" rtl="0" eaLnBrk="1" latinLnBrk="0" hangingPunct="1">
              <a:lnSpc>
                <a:spcPct val="114000"/>
              </a:lnSpc>
              <a:spcBef>
                <a:spcPts val="300"/>
              </a:spcBef>
              <a:buClr>
                <a:schemeClr val="bg2"/>
              </a:buClr>
              <a:buFontTx/>
              <a:buNone/>
              <a:defRPr sz="1600" kern="1200">
                <a:solidFill>
                  <a:srgbClr val="48484A"/>
                </a:solidFill>
                <a:latin typeface="+mn-lt"/>
                <a:ea typeface="+mn-ea"/>
                <a:cs typeface="+mn-cs"/>
              </a:defRPr>
            </a:lvl2pPr>
            <a:lvl3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3pPr>
            <a:lvl4pPr marL="0" indent="-228600" algn="l" defTabSz="457200" rtl="0" eaLnBrk="1" latinLnBrk="0" hangingPunct="1">
              <a:lnSpc>
                <a:spcPct val="114000"/>
              </a:lnSpc>
              <a:spcBef>
                <a:spcPts val="300"/>
              </a:spcBef>
              <a:buFont typeface="Arial"/>
              <a:buChar char="–"/>
              <a:defRPr sz="1200" kern="1200">
                <a:solidFill>
                  <a:srgbClr val="48484A"/>
                </a:solidFill>
                <a:latin typeface="+mn-lt"/>
                <a:ea typeface="+mn-ea"/>
                <a:cs typeface="+mn-cs"/>
              </a:defRPr>
            </a:lvl4pPr>
            <a:lvl5pPr marL="1828800" indent="0" algn="l" defTabSz="457200" rtl="0" eaLnBrk="1" latinLnBrk="0" hangingPunct="1">
              <a:spcBef>
                <a:spcPct val="20000"/>
              </a:spcBef>
              <a:buFontTx/>
              <a:buNone/>
              <a:defRPr sz="1000" b="0" i="0" kern="1200">
                <a:solidFill>
                  <a:schemeClr val="tx2"/>
                </a:solidFill>
                <a:latin typeface="Arial Narrow" panose="020B0604020202020204" pitchFamily="34" charset="0"/>
                <a:ea typeface="+mn-ea"/>
                <a:cs typeface="Arial Narrow"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ctr">
              <a:lnSpc>
                <a:spcPct val="110000"/>
              </a:lnSpc>
              <a:spcBef>
                <a:spcPts val="1000"/>
              </a:spcBef>
              <a:buClr>
                <a:srgbClr val="48484A"/>
              </a:buClr>
              <a:buSzPct val="100000"/>
              <a:buFont typeface="+mj-lt"/>
              <a:buAutoNum type="arabicPeriod"/>
            </a:pPr>
            <a:r>
              <a:rPr lang="en-US" sz="1200" dirty="0">
                <a:latin typeface="Arial" panose="020B0604020202020204" pitchFamily="34" charset="0"/>
                <a:ea typeface="Google Sans"/>
                <a:cs typeface="Arial" panose="020B0604020202020204" pitchFamily="34" charset="0"/>
                <a:sym typeface="Google Sans"/>
              </a:rPr>
              <a:t>Activate the SPA Tool</a:t>
            </a: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endParaRPr lang="en-US" sz="1200" dirty="0">
              <a:latin typeface="Arial" panose="020B0604020202020204" pitchFamily="34" charset="0"/>
              <a:cs typeface="Arial" panose="020B0604020202020204" pitchFamily="34" charset="0"/>
              <a:sym typeface="Google Sans"/>
            </a:endParaRPr>
          </a:p>
          <a:p>
            <a:pPr marL="228600" indent="-228600" fontAlgn="ctr">
              <a:lnSpc>
                <a:spcPct val="110000"/>
              </a:lnSpc>
              <a:spcBef>
                <a:spcPts val="1000"/>
              </a:spcBef>
              <a:buClr>
                <a:srgbClr val="48484A"/>
              </a:buClr>
              <a:buSzPct val="100000"/>
              <a:buFont typeface="+mj-lt"/>
              <a:buAutoNum type="arabicPeriod"/>
            </a:pPr>
            <a:r>
              <a:rPr lang="en-US" sz="1200" dirty="0"/>
              <a:t>Run the tool using “</a:t>
            </a:r>
            <a:r>
              <a:rPr lang="en-US" sz="1200" dirty="0" err="1"/>
              <a:t>cnfg.yaml</a:t>
            </a:r>
            <a:r>
              <a:rPr lang="en-US" sz="1200" dirty="0"/>
              <a:t>” example configuration:</a:t>
            </a:r>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endParaRPr lang="en-US" sz="1200" dirty="0"/>
          </a:p>
          <a:p>
            <a:pPr marL="228600" indent="-228600" fontAlgn="ctr">
              <a:lnSpc>
                <a:spcPct val="110000"/>
              </a:lnSpc>
              <a:spcBef>
                <a:spcPts val="1000"/>
              </a:spcBef>
              <a:buClr>
                <a:srgbClr val="48484A"/>
              </a:buClr>
              <a:buSzPct val="100000"/>
              <a:buFont typeface="+mj-lt"/>
              <a:buAutoNum type="arabicPeriod"/>
            </a:pPr>
            <a:r>
              <a:rPr lang="en-US" sz="1200" dirty="0"/>
              <a:t> The following output should be produced:</a:t>
            </a:r>
          </a:p>
          <a:p>
            <a:pPr marL="171450" indent="-171450">
              <a:buSzPct val="135000"/>
              <a:buFont typeface="Arial" panose="020B0604020202020204" pitchFamily="34" charset="0"/>
              <a:buChar char="•"/>
            </a:pPr>
            <a:endParaRPr lang="en-US" sz="1200" dirty="0"/>
          </a:p>
          <a:p>
            <a:endParaRPr lang="en-US" sz="1200" dirty="0"/>
          </a:p>
        </p:txBody>
      </p:sp>
      <p:sp>
        <p:nvSpPr>
          <p:cNvPr id="7" name="Slide Number Placeholder 6">
            <a:extLst>
              <a:ext uri="{FF2B5EF4-FFF2-40B4-BE49-F238E27FC236}">
                <a16:creationId xmlns:a16="http://schemas.microsoft.com/office/drawing/2014/main" id="{E8B2BFDB-E805-E596-4A9D-AE375C380D9C}"/>
              </a:ext>
            </a:extLst>
          </p:cNvPr>
          <p:cNvSpPr>
            <a:spLocks noGrp="1"/>
          </p:cNvSpPr>
          <p:nvPr>
            <p:ph type="sldNum" sz="quarter" idx="10"/>
          </p:nvPr>
        </p:nvSpPr>
        <p:spPr/>
        <p:txBody>
          <a:bodyPr/>
          <a:lstStyle/>
          <a:p>
            <a:fld id="{F4510120-A876-4642-B753-556A5424CAF0}" type="slidenum">
              <a:rPr lang="en-US" smtClean="0"/>
              <a:pPr/>
              <a:t>9</a:t>
            </a:fld>
            <a:endParaRPr lang="en-US" dirty="0"/>
          </a:p>
        </p:txBody>
      </p:sp>
      <p:pic>
        <p:nvPicPr>
          <p:cNvPr id="4" name="Picture 3">
            <a:extLst>
              <a:ext uri="{FF2B5EF4-FFF2-40B4-BE49-F238E27FC236}">
                <a16:creationId xmlns:a16="http://schemas.microsoft.com/office/drawing/2014/main" id="{07486C59-118E-083D-E27E-65D0BBED9F6B}"/>
              </a:ext>
            </a:extLst>
          </p:cNvPr>
          <p:cNvPicPr>
            <a:picLocks noChangeAspect="1"/>
          </p:cNvPicPr>
          <p:nvPr/>
        </p:nvPicPr>
        <p:blipFill>
          <a:blip r:embed="rId2"/>
          <a:stretch>
            <a:fillRect/>
          </a:stretch>
        </p:blipFill>
        <p:spPr>
          <a:xfrm>
            <a:off x="838199" y="2400083"/>
            <a:ext cx="4280120" cy="60963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2499D5E-2732-0FFE-5651-82A9DA317E13}"/>
              </a:ext>
            </a:extLst>
          </p:cNvPr>
          <p:cNvPicPr>
            <a:picLocks noChangeAspect="1"/>
          </p:cNvPicPr>
          <p:nvPr/>
        </p:nvPicPr>
        <p:blipFill>
          <a:blip r:embed="rId3"/>
          <a:stretch>
            <a:fillRect/>
          </a:stretch>
        </p:blipFill>
        <p:spPr>
          <a:xfrm>
            <a:off x="838199" y="4365842"/>
            <a:ext cx="6604339" cy="194320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21FB90F7-A0D8-1D71-29FB-E60E9B55799A}"/>
              </a:ext>
            </a:extLst>
          </p:cNvPr>
          <p:cNvPicPr>
            <a:picLocks noChangeAspect="1"/>
          </p:cNvPicPr>
          <p:nvPr/>
        </p:nvPicPr>
        <p:blipFill>
          <a:blip r:embed="rId4"/>
          <a:stretch>
            <a:fillRect/>
          </a:stretch>
        </p:blipFill>
        <p:spPr>
          <a:xfrm>
            <a:off x="838199" y="3380918"/>
            <a:ext cx="7570915" cy="263159"/>
          </a:xfrm>
          <a:prstGeom prst="rect">
            <a:avLst/>
          </a:prstGeom>
          <a:ln>
            <a:noFill/>
          </a:ln>
          <a:effectLst>
            <a:outerShdw blurRad="292100" dist="139700" dir="2700000" algn="tl" rotWithShape="0">
              <a:srgbClr val="333333">
                <a:alpha val="65000"/>
              </a:srgbClr>
            </a:outerShdw>
          </a:effectLst>
        </p:spPr>
      </p:pic>
      <p:sp>
        <p:nvSpPr>
          <p:cNvPr id="9" name="Speech Bubble: Rectangle with Corners Rounded 8">
            <a:extLst>
              <a:ext uri="{FF2B5EF4-FFF2-40B4-BE49-F238E27FC236}">
                <a16:creationId xmlns:a16="http://schemas.microsoft.com/office/drawing/2014/main" id="{C4A062AE-6351-3D2F-DA70-E164FA2AD23A}"/>
              </a:ext>
            </a:extLst>
          </p:cNvPr>
          <p:cNvSpPr/>
          <p:nvPr/>
        </p:nvSpPr>
        <p:spPr>
          <a:xfrm>
            <a:off x="7386068" y="1211393"/>
            <a:ext cx="4024364" cy="1623041"/>
          </a:xfrm>
          <a:prstGeom prst="wedgeRoundRectCallout">
            <a:avLst>
              <a:gd name="adj1" fmla="val -46401"/>
              <a:gd name="adj2" fmla="val 76544"/>
              <a:gd name="adj3" fmla="val 16667"/>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Line points to location of model script and the location of the configuration script. </a:t>
            </a:r>
          </a:p>
          <a:p>
            <a:pPr algn="ctr"/>
            <a:endParaRPr lang="en-US" dirty="0"/>
          </a:p>
          <a:p>
            <a:pPr algn="ctr"/>
            <a:r>
              <a:rPr lang="en-US" dirty="0"/>
              <a:t>Note: watch the direction of the “/”</a:t>
            </a:r>
          </a:p>
        </p:txBody>
      </p:sp>
    </p:spTree>
    <p:extLst>
      <p:ext uri="{BB962C8B-B14F-4D97-AF65-F5344CB8AC3E}">
        <p14:creationId xmlns:p14="http://schemas.microsoft.com/office/powerpoint/2010/main" val="2373336016"/>
      </p:ext>
    </p:extLst>
  </p:cSld>
  <p:clrMapOvr>
    <a:masterClrMapping/>
  </p:clrMapOvr>
</p:sld>
</file>

<file path=ppt/theme/theme1.xml><?xml version="1.0" encoding="utf-8"?>
<a:theme xmlns:a="http://schemas.openxmlformats.org/drawingml/2006/main" name="RSG 2022">
  <a:themeElements>
    <a:clrScheme name="Custom 3">
      <a:dk1>
        <a:srgbClr val="48474A"/>
      </a:dk1>
      <a:lt1>
        <a:srgbClr val="FFFFFF"/>
      </a:lt1>
      <a:dk2>
        <a:srgbClr val="262626"/>
      </a:dk2>
      <a:lt2>
        <a:srgbClr val="F68B1F"/>
      </a:lt2>
      <a:accent1>
        <a:srgbClr val="006494"/>
      </a:accent1>
      <a:accent2>
        <a:srgbClr val="88CADE"/>
      </a:accent2>
      <a:accent3>
        <a:srgbClr val="65B360"/>
      </a:accent3>
      <a:accent4>
        <a:srgbClr val="E9D665"/>
      </a:accent4>
      <a:accent5>
        <a:srgbClr val="514D85"/>
      </a:accent5>
      <a:accent6>
        <a:srgbClr val="9C122B"/>
      </a:accent6>
      <a:hlink>
        <a:srgbClr val="48474A"/>
      </a:hlink>
      <a:folHlink>
        <a:srgbClr val="B1B3B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spcFirstLastPara="1" vert="horz" wrap="square" lIns="0" tIns="0" rIns="0" bIns="0" rtlCol="0" anchor="t" anchorCtr="0">
        <a:spAutoFit/>
      </a:bodyPr>
      <a:lstStyle>
        <a:defPPr algn="l">
          <a:defRPr dirty="0" smtClean="0"/>
        </a:defPPr>
      </a:lstStyle>
    </a:txDef>
  </a:objectDefaults>
  <a:extraClrSchemeLst/>
  <a:extLst>
    <a:ext uri="{05A4C25C-085E-4340-85A3-A5531E510DB2}">
      <thm15:themeFamily xmlns:thm15="http://schemas.microsoft.com/office/thememl/2012/main" name="RSG PPT Template - Light Mode.potx" id="{801D69BA-EB88-4051-A499-06078B9F30DA}" vid="{78176F4A-C573-41C8-96BE-AEF185F649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FE9B44CB32434485FAEE13F3DCC879" ma:contentTypeVersion="2" ma:contentTypeDescription="Create a new document." ma:contentTypeScope="" ma:versionID="e65ce2e586318a0cdb5b60a91777ff5e">
  <xsd:schema xmlns:xsd="http://www.w3.org/2001/XMLSchema" xmlns:xs="http://www.w3.org/2001/XMLSchema" xmlns:p="http://schemas.microsoft.com/office/2006/metadata/properties" xmlns:ns2="716b2ee4-6f09-4e94-8812-f24201c9930a" targetNamespace="http://schemas.microsoft.com/office/2006/metadata/properties" ma:root="true" ma:fieldsID="90b2c32214b94ce66b5733404690d9f3" ns2:_="">
    <xsd:import namespace="716b2ee4-6f09-4e94-8812-f24201c9930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6b2ee4-6f09-4e94-8812-f24201c993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B66904-1B82-4B88-B3F3-23331333FB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6b2ee4-6f09-4e94-8812-f24201c99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3E702B-A4A8-49D1-8100-74D24C5D8E81}">
  <ds:schemaRefs>
    <ds:schemaRef ds:uri="http://schemas.microsoft.com/sharepoint/v3/contenttype/forms"/>
  </ds:schemaRefs>
</ds:datastoreItem>
</file>

<file path=customXml/itemProps3.xml><?xml version="1.0" encoding="utf-8"?>
<ds:datastoreItem xmlns:ds="http://schemas.openxmlformats.org/officeDocument/2006/customXml" ds:itemID="{0AB548D2-16E5-4D59-9228-B99A31CAF826}">
  <ds:schemaRef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716b2ee4-6f09-4e94-8812-f24201c9930a"/>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RSG PPT Template - Light Mode</Template>
  <TotalTime>1797</TotalTime>
  <Words>1173</Words>
  <Application>Microsoft Office PowerPoint</Application>
  <PresentationFormat>Widescreen</PresentationFormat>
  <Paragraphs>185</Paragraphs>
  <Slides>23</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Arial Narrow</vt:lpstr>
      <vt:lpstr>Calibri</vt:lpstr>
      <vt:lpstr>RSG 2022</vt:lpstr>
      <vt:lpstr>Shared Parking Tool User Guide</vt:lpstr>
      <vt:lpstr>PowerPoint Presentation</vt:lpstr>
      <vt:lpstr>PowerPoint Presentation</vt:lpstr>
      <vt:lpstr>PowerPoint Presentation</vt:lpstr>
      <vt:lpstr>BACKGROUND SOFTWARE</vt:lpstr>
      <vt:lpstr>INSTALLING THE TOOL</vt:lpstr>
      <vt:lpstr>INSTALLING THE TOOL</vt:lpstr>
      <vt:lpstr>INPUTS TO THE CONFIGURATION FILE</vt:lpstr>
      <vt:lpstr>RUNNING THE TOOL</vt:lpstr>
      <vt:lpstr>PowerPoint Presentation</vt:lpstr>
      <vt:lpstr>OUTPUT DATA</vt:lpstr>
      <vt:lpstr>PowerPoint Presentation</vt:lpstr>
      <vt:lpstr>R Studio</vt:lpstr>
      <vt:lpstr>POST-PROCESSING</vt:lpstr>
      <vt:lpstr>POST-PROCESSING</vt:lpstr>
      <vt:lpstr>POST-PROCESSING</vt:lpstr>
      <vt:lpstr>POST-PROCESSING</vt:lpstr>
      <vt:lpstr>POST-PROCESSING</vt:lpstr>
      <vt:lpstr>POST-PROCESSING</vt:lpstr>
      <vt:lpstr>POST-PROCESSING</vt:lpstr>
      <vt:lpstr>POST-PROCESSING OUTPUT</vt:lpstr>
      <vt:lpstr>Visualization Excel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Shared Parking Tool User Guide</dc:title>
  <dc:creator>Nicholas Fisher</dc:creator>
  <cp:lastModifiedBy>Jonathan Slason</cp:lastModifiedBy>
  <cp:revision>26</cp:revision>
  <cp:lastPrinted>2022-11-01T17:15:33Z</cp:lastPrinted>
  <dcterms:created xsi:type="dcterms:W3CDTF">2023-01-05T17:14:52Z</dcterms:created>
  <dcterms:modified xsi:type="dcterms:W3CDTF">2023-11-28T04:17:56Z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0x010100654322EC559C6C46AD7C246A9C6A9593</vt:lpwstr>
  </property>
  <property fmtid="{D5CDD505-2E9C-101B-9397-08002B2CF9AE}" pid="3" name="MediaServiceImageTags">
    <vt:lpwstr/>
  </property>
</Properties>
</file>